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9" r:id="rId1"/>
    <p:sldMasterId id="2147483763" r:id="rId2"/>
  </p:sldMasterIdLst>
  <p:notesMasterIdLst>
    <p:notesMasterId r:id="rId28"/>
  </p:notesMasterIdLst>
  <p:handoutMasterIdLst>
    <p:handoutMasterId r:id="rId29"/>
  </p:handoutMasterIdLst>
  <p:sldIdLst>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3" d="100"/>
          <a:sy n="63" d="100"/>
        </p:scale>
        <p:origin x="804" y="56"/>
      </p:cViewPr>
      <p:guideLst>
        <p:guide orient="horz" pos="2160"/>
        <p:guide pos="3840"/>
      </p:guideLst>
    </p:cSldViewPr>
  </p:slideViewPr>
  <p:notesTextViewPr>
    <p:cViewPr>
      <p:scale>
        <a:sx n="1" d="1"/>
        <a:sy n="1" d="1"/>
      </p:scale>
      <p:origin x="0" y="0"/>
    </p:cViewPr>
  </p:notesTextViewPr>
  <p:notesViewPr>
    <p:cSldViewPr snapToGrid="0" showGuides="1">
      <p:cViewPr varScale="1">
        <p:scale>
          <a:sx n="90" d="100"/>
          <a:sy n="90" d="100"/>
        </p:scale>
        <p:origin x="17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slide" Target="slides/slide24.xml" /><Relationship Id="rId3" Type="http://schemas.openxmlformats.org/officeDocument/2006/relationships/slide" Target="slides/slide1.xml" /><Relationship Id="rId21" Type="http://schemas.openxmlformats.org/officeDocument/2006/relationships/slide" Target="slides/slide19.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slide" Target="slides/slide23.xml" /><Relationship Id="rId33" Type="http://schemas.openxmlformats.org/officeDocument/2006/relationships/tableStyles" Target="tableStyles.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29" Type="http://schemas.openxmlformats.org/officeDocument/2006/relationships/handoutMaster" Target="handoutMasters/handoutMaster1.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slide" Target="slides/slide22.xml" /><Relationship Id="rId32" Type="http://schemas.openxmlformats.org/officeDocument/2006/relationships/theme" Target="theme/theme1.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slide" Target="slides/slide21.xml" /><Relationship Id="rId28" Type="http://schemas.openxmlformats.org/officeDocument/2006/relationships/notesMaster" Target="notesMasters/notesMaster1.xml" /><Relationship Id="rId10" Type="http://schemas.openxmlformats.org/officeDocument/2006/relationships/slide" Target="slides/slide8.xml" /><Relationship Id="rId19" Type="http://schemas.openxmlformats.org/officeDocument/2006/relationships/slide" Target="slides/slide17.xml" /><Relationship Id="rId31" Type="http://schemas.openxmlformats.org/officeDocument/2006/relationships/viewProps" Target="viewProps.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slide" Target="slides/slide20.xml" /><Relationship Id="rId27" Type="http://schemas.openxmlformats.org/officeDocument/2006/relationships/slide" Target="slides/slide25.xml" /><Relationship Id="rId30"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F6175DC-6FF5-4B19-A528-24108FDDCC55}" type="datetime1">
              <a:rPr lang="nl-NL" smtClean="0"/>
              <a:t>26-11-2022</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DC0C31-3BFD-43A2-B8EE-356E8F332F68}" type="slidenum">
              <a:rPr lang="nl-NL" smtClean="0"/>
              <a:t>‹nr.›</a:t>
            </a:fld>
            <a:endParaRPr lang="nl-NL"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A6F35B1E-2EB2-4886-9A46-778984132229}" type="datetime1">
              <a:rPr lang="nl-NL" noProof="0" smtClean="0"/>
              <a:t>26-11-2022</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87908AF-65BE-457F-9D87-289A548E61FF}" type="slidenum">
              <a:rPr lang="nl-NL" noProof="0" smtClean="0"/>
              <a:t>‹nr.›</a:t>
            </a:fld>
            <a:endParaRPr lang="nl-NL" noProof="0"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10"/>
          </p:nvPr>
        </p:nvSpPr>
        <p:spPr/>
        <p:txBody>
          <a:bodyPr rtlCol="0"/>
          <a:lstStyle/>
          <a:p>
            <a:pPr rtl="0"/>
            <a:fld id="{887908AF-65BE-457F-9D87-289A548E61FF}" type="slidenum">
              <a:rPr lang="nl-NL" smtClean="0"/>
              <a:t>1</a:t>
            </a:fld>
            <a:endParaRPr lang="nl-NL" dirty="0"/>
          </a:p>
        </p:txBody>
      </p:sp>
    </p:spTree>
    <p:extLst>
      <p:ext uri="{BB962C8B-B14F-4D97-AF65-F5344CB8AC3E}">
        <p14:creationId xmlns:p14="http://schemas.microsoft.com/office/powerpoint/2010/main" val="2619618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10</a:t>
            </a:fld>
            <a:endParaRPr lang="nl-NL" dirty="0"/>
          </a:p>
        </p:txBody>
      </p:sp>
    </p:spTree>
    <p:extLst>
      <p:ext uri="{BB962C8B-B14F-4D97-AF65-F5344CB8AC3E}">
        <p14:creationId xmlns:p14="http://schemas.microsoft.com/office/powerpoint/2010/main" val="385452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11</a:t>
            </a:fld>
            <a:endParaRPr lang="nl-NL" dirty="0"/>
          </a:p>
        </p:txBody>
      </p:sp>
    </p:spTree>
    <p:extLst>
      <p:ext uri="{BB962C8B-B14F-4D97-AF65-F5344CB8AC3E}">
        <p14:creationId xmlns:p14="http://schemas.microsoft.com/office/powerpoint/2010/main" val="2145644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12</a:t>
            </a:fld>
            <a:endParaRPr lang="nl-NL" dirty="0"/>
          </a:p>
        </p:txBody>
      </p:sp>
    </p:spTree>
    <p:extLst>
      <p:ext uri="{BB962C8B-B14F-4D97-AF65-F5344CB8AC3E}">
        <p14:creationId xmlns:p14="http://schemas.microsoft.com/office/powerpoint/2010/main" val="2206124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13</a:t>
            </a:fld>
            <a:endParaRPr lang="nl-NL" dirty="0"/>
          </a:p>
        </p:txBody>
      </p:sp>
    </p:spTree>
    <p:extLst>
      <p:ext uri="{BB962C8B-B14F-4D97-AF65-F5344CB8AC3E}">
        <p14:creationId xmlns:p14="http://schemas.microsoft.com/office/powerpoint/2010/main" val="3752143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14</a:t>
            </a:fld>
            <a:endParaRPr lang="nl-NL" dirty="0"/>
          </a:p>
        </p:txBody>
      </p:sp>
    </p:spTree>
    <p:extLst>
      <p:ext uri="{BB962C8B-B14F-4D97-AF65-F5344CB8AC3E}">
        <p14:creationId xmlns:p14="http://schemas.microsoft.com/office/powerpoint/2010/main" val="612843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15</a:t>
            </a:fld>
            <a:endParaRPr lang="nl-NL" dirty="0"/>
          </a:p>
        </p:txBody>
      </p:sp>
    </p:spTree>
    <p:extLst>
      <p:ext uri="{BB962C8B-B14F-4D97-AF65-F5344CB8AC3E}">
        <p14:creationId xmlns:p14="http://schemas.microsoft.com/office/powerpoint/2010/main" val="1901549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16</a:t>
            </a:fld>
            <a:endParaRPr lang="nl-NL" dirty="0"/>
          </a:p>
        </p:txBody>
      </p:sp>
    </p:spTree>
    <p:extLst>
      <p:ext uri="{BB962C8B-B14F-4D97-AF65-F5344CB8AC3E}">
        <p14:creationId xmlns:p14="http://schemas.microsoft.com/office/powerpoint/2010/main" val="3025529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17</a:t>
            </a:fld>
            <a:endParaRPr lang="nl-NL" dirty="0"/>
          </a:p>
        </p:txBody>
      </p:sp>
    </p:spTree>
    <p:extLst>
      <p:ext uri="{BB962C8B-B14F-4D97-AF65-F5344CB8AC3E}">
        <p14:creationId xmlns:p14="http://schemas.microsoft.com/office/powerpoint/2010/main" val="308634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18</a:t>
            </a:fld>
            <a:endParaRPr lang="nl-NL" dirty="0"/>
          </a:p>
        </p:txBody>
      </p:sp>
    </p:spTree>
    <p:extLst>
      <p:ext uri="{BB962C8B-B14F-4D97-AF65-F5344CB8AC3E}">
        <p14:creationId xmlns:p14="http://schemas.microsoft.com/office/powerpoint/2010/main" val="197374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19</a:t>
            </a:fld>
            <a:endParaRPr lang="nl-NL" dirty="0"/>
          </a:p>
        </p:txBody>
      </p:sp>
    </p:spTree>
    <p:extLst>
      <p:ext uri="{BB962C8B-B14F-4D97-AF65-F5344CB8AC3E}">
        <p14:creationId xmlns:p14="http://schemas.microsoft.com/office/powerpoint/2010/main" val="3636309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a:t>
            </a:fld>
            <a:endParaRPr lang="nl-NL" dirty="0"/>
          </a:p>
        </p:txBody>
      </p:sp>
    </p:spTree>
    <p:extLst>
      <p:ext uri="{BB962C8B-B14F-4D97-AF65-F5344CB8AC3E}">
        <p14:creationId xmlns:p14="http://schemas.microsoft.com/office/powerpoint/2010/main" val="2849274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20</a:t>
            </a:fld>
            <a:endParaRPr lang="nl-NL" dirty="0"/>
          </a:p>
        </p:txBody>
      </p:sp>
    </p:spTree>
    <p:extLst>
      <p:ext uri="{BB962C8B-B14F-4D97-AF65-F5344CB8AC3E}">
        <p14:creationId xmlns:p14="http://schemas.microsoft.com/office/powerpoint/2010/main" val="222940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21</a:t>
            </a:fld>
            <a:endParaRPr lang="nl-NL" dirty="0"/>
          </a:p>
        </p:txBody>
      </p:sp>
    </p:spTree>
    <p:extLst>
      <p:ext uri="{BB962C8B-B14F-4D97-AF65-F5344CB8AC3E}">
        <p14:creationId xmlns:p14="http://schemas.microsoft.com/office/powerpoint/2010/main" val="3768109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22</a:t>
            </a:fld>
            <a:endParaRPr lang="nl-NL" dirty="0"/>
          </a:p>
        </p:txBody>
      </p:sp>
    </p:spTree>
    <p:extLst>
      <p:ext uri="{BB962C8B-B14F-4D97-AF65-F5344CB8AC3E}">
        <p14:creationId xmlns:p14="http://schemas.microsoft.com/office/powerpoint/2010/main" val="25542869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23</a:t>
            </a:fld>
            <a:endParaRPr lang="nl-NL" dirty="0"/>
          </a:p>
        </p:txBody>
      </p:sp>
    </p:spTree>
    <p:extLst>
      <p:ext uri="{BB962C8B-B14F-4D97-AF65-F5344CB8AC3E}">
        <p14:creationId xmlns:p14="http://schemas.microsoft.com/office/powerpoint/2010/main" val="3697739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24</a:t>
            </a:fld>
            <a:endParaRPr lang="nl-NL" dirty="0"/>
          </a:p>
        </p:txBody>
      </p:sp>
    </p:spTree>
    <p:extLst>
      <p:ext uri="{BB962C8B-B14F-4D97-AF65-F5344CB8AC3E}">
        <p14:creationId xmlns:p14="http://schemas.microsoft.com/office/powerpoint/2010/main" val="1062985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25</a:t>
            </a:fld>
            <a:endParaRPr lang="nl-NL" dirty="0"/>
          </a:p>
        </p:txBody>
      </p:sp>
    </p:spTree>
    <p:extLst>
      <p:ext uri="{BB962C8B-B14F-4D97-AF65-F5344CB8AC3E}">
        <p14:creationId xmlns:p14="http://schemas.microsoft.com/office/powerpoint/2010/main" val="2243747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3</a:t>
            </a:fld>
            <a:endParaRPr lang="nl-NL" dirty="0"/>
          </a:p>
        </p:txBody>
      </p:sp>
    </p:spTree>
    <p:extLst>
      <p:ext uri="{BB962C8B-B14F-4D97-AF65-F5344CB8AC3E}">
        <p14:creationId xmlns:p14="http://schemas.microsoft.com/office/powerpoint/2010/main" val="336649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4</a:t>
            </a:fld>
            <a:endParaRPr lang="nl-NL" dirty="0"/>
          </a:p>
        </p:txBody>
      </p:sp>
    </p:spTree>
    <p:extLst>
      <p:ext uri="{BB962C8B-B14F-4D97-AF65-F5344CB8AC3E}">
        <p14:creationId xmlns:p14="http://schemas.microsoft.com/office/powerpoint/2010/main" val="1313585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5</a:t>
            </a:fld>
            <a:endParaRPr lang="nl-NL" dirty="0"/>
          </a:p>
        </p:txBody>
      </p:sp>
    </p:spTree>
    <p:extLst>
      <p:ext uri="{BB962C8B-B14F-4D97-AF65-F5344CB8AC3E}">
        <p14:creationId xmlns:p14="http://schemas.microsoft.com/office/powerpoint/2010/main" val="303849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6</a:t>
            </a:fld>
            <a:endParaRPr lang="nl-NL" dirty="0"/>
          </a:p>
        </p:txBody>
      </p:sp>
    </p:spTree>
    <p:extLst>
      <p:ext uri="{BB962C8B-B14F-4D97-AF65-F5344CB8AC3E}">
        <p14:creationId xmlns:p14="http://schemas.microsoft.com/office/powerpoint/2010/main" val="4156347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7</a:t>
            </a:fld>
            <a:endParaRPr lang="nl-NL" dirty="0"/>
          </a:p>
        </p:txBody>
      </p:sp>
    </p:spTree>
    <p:extLst>
      <p:ext uri="{BB962C8B-B14F-4D97-AF65-F5344CB8AC3E}">
        <p14:creationId xmlns:p14="http://schemas.microsoft.com/office/powerpoint/2010/main" val="2801433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8</a:t>
            </a:fld>
            <a:endParaRPr lang="nl-NL" dirty="0"/>
          </a:p>
        </p:txBody>
      </p:sp>
    </p:spTree>
    <p:extLst>
      <p:ext uri="{BB962C8B-B14F-4D97-AF65-F5344CB8AC3E}">
        <p14:creationId xmlns:p14="http://schemas.microsoft.com/office/powerpoint/2010/main" val="2977207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87908AF-65BE-457F-9D87-289A548E61FF}" type="slidenum">
              <a:rPr lang="nl-NL" smtClean="0"/>
              <a:t>9</a:t>
            </a:fld>
            <a:endParaRPr lang="nl-NL" dirty="0"/>
          </a:p>
        </p:txBody>
      </p:sp>
    </p:spTree>
    <p:extLst>
      <p:ext uri="{BB962C8B-B14F-4D97-AF65-F5344CB8AC3E}">
        <p14:creationId xmlns:p14="http://schemas.microsoft.com/office/powerpoint/2010/main" val="44904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47E1C5-85E0-5B94-8DE3-8744F645AE8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4910F6C-83BD-0008-50E8-D0F25E0124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3F5F986-7070-A00E-DA7B-CDC463BF2A1D}"/>
              </a:ext>
            </a:extLst>
          </p:cNvPr>
          <p:cNvSpPr>
            <a:spLocks noGrp="1"/>
          </p:cNvSpPr>
          <p:nvPr>
            <p:ph type="dt" sz="half" idx="10"/>
          </p:nvPr>
        </p:nvSpPr>
        <p:spPr/>
        <p:txBody>
          <a:bodyPr/>
          <a:lstStyle/>
          <a:p>
            <a:pPr rtl="0"/>
            <a:fld id="{5229F7D3-D87D-460A-9D5C-91E0661825E2}" type="datetime1">
              <a:rPr lang="nl-NL" noProof="0" smtClean="0"/>
              <a:t>26-11-2022</a:t>
            </a:fld>
            <a:endParaRPr lang="nl-NL" noProof="0" dirty="0"/>
          </a:p>
        </p:txBody>
      </p:sp>
      <p:sp>
        <p:nvSpPr>
          <p:cNvPr id="5" name="Tijdelijke aanduiding voor voettekst 4">
            <a:extLst>
              <a:ext uri="{FF2B5EF4-FFF2-40B4-BE49-F238E27FC236}">
                <a16:creationId xmlns:a16="http://schemas.microsoft.com/office/drawing/2014/main" id="{3C49D575-3B50-76B8-4E08-B8F55DA0DA3E}"/>
              </a:ext>
            </a:extLst>
          </p:cNvPr>
          <p:cNvSpPr>
            <a:spLocks noGrp="1"/>
          </p:cNvSpPr>
          <p:nvPr>
            <p:ph type="ftr" sz="quarter" idx="11"/>
          </p:nvPr>
        </p:nvSpPr>
        <p:spPr/>
        <p:txBody>
          <a:bodyPr/>
          <a:lstStyle/>
          <a:p>
            <a:pPr rtl="0"/>
            <a:r>
              <a:rPr lang="nl-NL" noProof="0"/>
              <a:t>Een voettekst toevoegen</a:t>
            </a:r>
            <a:endParaRPr lang="nl-NL" noProof="0" dirty="0"/>
          </a:p>
        </p:txBody>
      </p:sp>
      <p:sp>
        <p:nvSpPr>
          <p:cNvPr id="6" name="Tijdelijke aanduiding voor dianummer 5">
            <a:extLst>
              <a:ext uri="{FF2B5EF4-FFF2-40B4-BE49-F238E27FC236}">
                <a16:creationId xmlns:a16="http://schemas.microsoft.com/office/drawing/2014/main" id="{8D1D103E-6439-973D-A911-1CFE2161F904}"/>
              </a:ext>
            </a:extLst>
          </p:cNvPr>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3511481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9A829F-DDA6-9A58-EB95-3511595B141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CB62F8F-35A9-9AFE-65D4-6C4D3EBBBD1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D372EBC-F765-DD97-ACF9-798FC490E5AE}"/>
              </a:ext>
            </a:extLst>
          </p:cNvPr>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5" name="Tijdelijke aanduiding voor voettekst 4">
            <a:extLst>
              <a:ext uri="{FF2B5EF4-FFF2-40B4-BE49-F238E27FC236}">
                <a16:creationId xmlns:a16="http://schemas.microsoft.com/office/drawing/2014/main" id="{3F229276-640C-2A80-0A75-30D4098B4731}"/>
              </a:ext>
            </a:extLst>
          </p:cNvPr>
          <p:cNvSpPr>
            <a:spLocks noGrp="1"/>
          </p:cNvSpPr>
          <p:nvPr>
            <p:ph type="ftr" sz="quarter" idx="11"/>
          </p:nvPr>
        </p:nvSpPr>
        <p:spPr/>
        <p:txBody>
          <a:bodyPr/>
          <a:lstStyle/>
          <a:p>
            <a:pPr rtl="0"/>
            <a:r>
              <a:rPr lang="nl-NL" noProof="0"/>
              <a:t>Een voettekst toevoegen</a:t>
            </a:r>
            <a:endParaRPr lang="nl-NL" noProof="0" dirty="0"/>
          </a:p>
        </p:txBody>
      </p:sp>
      <p:sp>
        <p:nvSpPr>
          <p:cNvPr id="6" name="Tijdelijke aanduiding voor dianummer 5">
            <a:extLst>
              <a:ext uri="{FF2B5EF4-FFF2-40B4-BE49-F238E27FC236}">
                <a16:creationId xmlns:a16="http://schemas.microsoft.com/office/drawing/2014/main" id="{56BDB9F2-426C-FBC0-7EB3-52756B4C45C5}"/>
              </a:ext>
            </a:extLst>
          </p:cNvPr>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23211927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BEDDF5C-9BE6-156A-2148-54D0B58926F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0D53AB8-1CD5-B0E0-8C24-0F556C28A71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17457A0-7C75-79BA-1C48-072EA138AA57}"/>
              </a:ext>
            </a:extLst>
          </p:cNvPr>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5" name="Tijdelijke aanduiding voor voettekst 4">
            <a:extLst>
              <a:ext uri="{FF2B5EF4-FFF2-40B4-BE49-F238E27FC236}">
                <a16:creationId xmlns:a16="http://schemas.microsoft.com/office/drawing/2014/main" id="{27276EA4-5F01-E9C3-F314-32FE50C7997E}"/>
              </a:ext>
            </a:extLst>
          </p:cNvPr>
          <p:cNvSpPr>
            <a:spLocks noGrp="1"/>
          </p:cNvSpPr>
          <p:nvPr>
            <p:ph type="ftr" sz="quarter" idx="11"/>
          </p:nvPr>
        </p:nvSpPr>
        <p:spPr/>
        <p:txBody>
          <a:bodyPr/>
          <a:lstStyle/>
          <a:p>
            <a:pPr rtl="0"/>
            <a:r>
              <a:rPr lang="nl-NL" noProof="0"/>
              <a:t>Een voettekst toevoegen</a:t>
            </a:r>
            <a:endParaRPr lang="nl-NL" noProof="0" dirty="0"/>
          </a:p>
        </p:txBody>
      </p:sp>
      <p:sp>
        <p:nvSpPr>
          <p:cNvPr id="6" name="Tijdelijke aanduiding voor dianummer 5">
            <a:extLst>
              <a:ext uri="{FF2B5EF4-FFF2-40B4-BE49-F238E27FC236}">
                <a16:creationId xmlns:a16="http://schemas.microsoft.com/office/drawing/2014/main" id="{65AB3420-0003-531D-4C98-FDA007B45BC0}"/>
              </a:ext>
            </a:extLst>
          </p:cNvPr>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330445904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pPr rtl="0"/>
            <a:fld id="{5229F7D3-D87D-460A-9D5C-91E0661825E2}" type="datetime1">
              <a:rPr lang="nl-NL" noProof="0" smtClean="0"/>
              <a:t>26-11-2022</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902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206542698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rtl="0"/>
            <a:fld id="{C61B5E1B-762E-417D-A925-76558CF0D16C}" type="datetime1">
              <a:rPr lang="nl-NL" noProof="0" smtClean="0"/>
              <a:t>26-11-2022</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9976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116894615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97280" y="2582334"/>
            <a:ext cx="4937760" cy="33782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8" name="Footer Placeholder 7"/>
          <p:cNvSpPr>
            <a:spLocks noGrp="1"/>
          </p:cNvSpPr>
          <p:nvPr>
            <p:ph type="ftr" sz="quarter" idx="11"/>
          </p:nvPr>
        </p:nvSpPr>
        <p:spPr/>
        <p:txBody>
          <a:bodyPr/>
          <a:lstStyle/>
          <a:p>
            <a:pPr rtl="0"/>
            <a:r>
              <a:rPr lang="nl-NL" noProof="0"/>
              <a:t>Een voettekst toevoegen</a:t>
            </a:r>
            <a:endParaRPr lang="nl-NL" noProof="0" dirty="0"/>
          </a:p>
        </p:txBody>
      </p:sp>
      <p:sp>
        <p:nvSpPr>
          <p:cNvPr id="9" name="Slide Number Placeholder 8"/>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277649394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pPr rtl="0"/>
            <a:fld id="{845F3C67-788A-4D40-B41E-7A01ED465B0C}" type="datetime1">
              <a:rPr lang="nl-NL" noProof="0" smtClean="0"/>
              <a:t>26-11-2022</a:t>
            </a:fld>
            <a:endParaRPr lang="nl-NL" noProof="0" dirty="0"/>
          </a:p>
        </p:txBody>
      </p:sp>
      <p:sp>
        <p:nvSpPr>
          <p:cNvPr id="4" name="Footer Placeholder 3"/>
          <p:cNvSpPr>
            <a:spLocks noGrp="1"/>
          </p:cNvSpPr>
          <p:nvPr>
            <p:ph type="ftr" sz="quarter" idx="11"/>
          </p:nvPr>
        </p:nvSpPr>
        <p:spPr/>
        <p:txBody>
          <a:bodyPr/>
          <a:lstStyle/>
          <a:p>
            <a:pPr rtl="0"/>
            <a:r>
              <a:rPr lang="nl-NL" noProof="0"/>
              <a:t>Een voettekst toevoegen</a:t>
            </a:r>
            <a:endParaRPr lang="nl-NL" noProof="0" dirty="0"/>
          </a:p>
        </p:txBody>
      </p:sp>
      <p:sp>
        <p:nvSpPr>
          <p:cNvPr id="5" name="Slide Number Placeholder 4"/>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3620674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rtl="0"/>
            <a:fld id="{E24CB9D2-076F-4D74-A664-984E0765BA77}" type="datetime1">
              <a:rPr lang="nl-NL" noProof="0" smtClean="0"/>
              <a:t>26-11-2022</a:t>
            </a:fld>
            <a:endParaRPr lang="nl-NL" noProof="0"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r>
              <a:rPr lang="nl-NL" noProof="0"/>
              <a:t>Een voettekst toevoegen</a:t>
            </a:r>
            <a:endParaRPr lang="nl-NL" noProof="0" dirty="0"/>
          </a:p>
        </p:txBody>
      </p:sp>
      <p:sp>
        <p:nvSpPr>
          <p:cNvPr id="9" name="Slide Number Placeholder 8"/>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2856266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rtl="0"/>
            <a:fld id="{7826CC1B-71D7-4A6A-BAB9-AC65E2B9591F}" type="datetime1">
              <a:rPr lang="nl-NL" noProof="0" smtClean="0"/>
              <a:t>26-11-2022</a:t>
            </a:fld>
            <a:endParaRPr lang="nl-NL" noProof="0"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58356172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C0D43C-CAFE-6997-6B65-DAE8CA96AE1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E6D91F1-3994-E34C-27B0-979C384BB45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C01910D-F227-0AD5-8CF6-B1A0698F8420}"/>
              </a:ext>
            </a:extLst>
          </p:cNvPr>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5" name="Tijdelijke aanduiding voor voettekst 4">
            <a:extLst>
              <a:ext uri="{FF2B5EF4-FFF2-40B4-BE49-F238E27FC236}">
                <a16:creationId xmlns:a16="http://schemas.microsoft.com/office/drawing/2014/main" id="{66EEDE93-ABFE-142B-69CD-D4FC61E007E7}"/>
              </a:ext>
            </a:extLst>
          </p:cNvPr>
          <p:cNvSpPr>
            <a:spLocks noGrp="1"/>
          </p:cNvSpPr>
          <p:nvPr>
            <p:ph type="ftr" sz="quarter" idx="11"/>
          </p:nvPr>
        </p:nvSpPr>
        <p:spPr/>
        <p:txBody>
          <a:bodyPr/>
          <a:lstStyle/>
          <a:p>
            <a:pPr rtl="0"/>
            <a:r>
              <a:rPr lang="nl-NL" noProof="0"/>
              <a:t>Een voettekst toevoegen</a:t>
            </a:r>
            <a:endParaRPr lang="nl-NL" noProof="0" dirty="0"/>
          </a:p>
        </p:txBody>
      </p:sp>
      <p:sp>
        <p:nvSpPr>
          <p:cNvPr id="6" name="Tijdelijke aanduiding voor dianummer 5">
            <a:extLst>
              <a:ext uri="{FF2B5EF4-FFF2-40B4-BE49-F238E27FC236}">
                <a16:creationId xmlns:a16="http://schemas.microsoft.com/office/drawing/2014/main" id="{4ED3E29E-4085-68D0-FDF3-1215D8EB43DB}"/>
              </a:ext>
            </a:extLst>
          </p:cNvPr>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2076539760"/>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BB33696C-491B-4B6E-BF50-9B2FEBA8C0D6}" type="datetime1">
              <a:rPr lang="nl-NL" noProof="0" smtClean="0"/>
              <a:t>26-11-2022</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1467277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381170975"/>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46375753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7BD50-BBE1-82D8-B4F7-C923BED6B92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EA5C267-1554-62B7-C94C-30F4D23406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D1CD44E-4CCA-75BD-66C1-40F158E3457C}"/>
              </a:ext>
            </a:extLst>
          </p:cNvPr>
          <p:cNvSpPr>
            <a:spLocks noGrp="1"/>
          </p:cNvSpPr>
          <p:nvPr>
            <p:ph type="dt" sz="half" idx="10"/>
          </p:nvPr>
        </p:nvSpPr>
        <p:spPr/>
        <p:txBody>
          <a:bodyPr/>
          <a:lstStyle/>
          <a:p>
            <a:pPr rtl="0"/>
            <a:fld id="{C61B5E1B-762E-417D-A925-76558CF0D16C}" type="datetime1">
              <a:rPr lang="nl-NL" noProof="0" smtClean="0"/>
              <a:t>26-11-2022</a:t>
            </a:fld>
            <a:endParaRPr lang="nl-NL" noProof="0" dirty="0"/>
          </a:p>
        </p:txBody>
      </p:sp>
      <p:sp>
        <p:nvSpPr>
          <p:cNvPr id="5" name="Tijdelijke aanduiding voor voettekst 4">
            <a:extLst>
              <a:ext uri="{FF2B5EF4-FFF2-40B4-BE49-F238E27FC236}">
                <a16:creationId xmlns:a16="http://schemas.microsoft.com/office/drawing/2014/main" id="{E3A666CD-B510-4148-156A-2C8598BB0BD4}"/>
              </a:ext>
            </a:extLst>
          </p:cNvPr>
          <p:cNvSpPr>
            <a:spLocks noGrp="1"/>
          </p:cNvSpPr>
          <p:nvPr>
            <p:ph type="ftr" sz="quarter" idx="11"/>
          </p:nvPr>
        </p:nvSpPr>
        <p:spPr/>
        <p:txBody>
          <a:bodyPr/>
          <a:lstStyle/>
          <a:p>
            <a:pPr rtl="0"/>
            <a:r>
              <a:rPr lang="nl-NL" noProof="0"/>
              <a:t>Een voettekst toevoegen</a:t>
            </a:r>
            <a:endParaRPr lang="nl-NL" noProof="0" dirty="0"/>
          </a:p>
        </p:txBody>
      </p:sp>
      <p:sp>
        <p:nvSpPr>
          <p:cNvPr id="6" name="Tijdelijke aanduiding voor dianummer 5">
            <a:extLst>
              <a:ext uri="{FF2B5EF4-FFF2-40B4-BE49-F238E27FC236}">
                <a16:creationId xmlns:a16="http://schemas.microsoft.com/office/drawing/2014/main" id="{A2188E38-5ABD-977F-22B4-71A965BE1D70}"/>
              </a:ext>
            </a:extLst>
          </p:cNvPr>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1505576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9DFBB1-5215-C044-7DB0-505F7A6DE04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2BFA0FA-8BC7-5CCE-E268-C54874CD56B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15E293B-E398-E2EE-E75D-9B0B9EBD91A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5FDB59-D9E7-DEC4-04D3-01B8D813B75B}"/>
              </a:ext>
            </a:extLst>
          </p:cNvPr>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6" name="Tijdelijke aanduiding voor voettekst 5">
            <a:extLst>
              <a:ext uri="{FF2B5EF4-FFF2-40B4-BE49-F238E27FC236}">
                <a16:creationId xmlns:a16="http://schemas.microsoft.com/office/drawing/2014/main" id="{BDA0E63E-2DD6-D531-C83C-D9BFEB72A29B}"/>
              </a:ext>
            </a:extLst>
          </p:cNvPr>
          <p:cNvSpPr>
            <a:spLocks noGrp="1"/>
          </p:cNvSpPr>
          <p:nvPr>
            <p:ph type="ftr" sz="quarter" idx="11"/>
          </p:nvPr>
        </p:nvSpPr>
        <p:spPr/>
        <p:txBody>
          <a:bodyPr/>
          <a:lstStyle/>
          <a:p>
            <a:pPr rtl="0"/>
            <a:r>
              <a:rPr lang="nl-NL" noProof="0"/>
              <a:t>Een voettekst toevoegen</a:t>
            </a:r>
            <a:endParaRPr lang="nl-NL" noProof="0" dirty="0"/>
          </a:p>
        </p:txBody>
      </p:sp>
      <p:sp>
        <p:nvSpPr>
          <p:cNvPr id="7" name="Tijdelijke aanduiding voor dianummer 6">
            <a:extLst>
              <a:ext uri="{FF2B5EF4-FFF2-40B4-BE49-F238E27FC236}">
                <a16:creationId xmlns:a16="http://schemas.microsoft.com/office/drawing/2014/main" id="{75A84289-CAA6-64D4-3A7C-28A44F6809E2}"/>
              </a:ext>
            </a:extLst>
          </p:cNvPr>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5915386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82BA82-88C5-AF67-1978-51AF6DE0C6B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18BAD20-0B56-F1D4-899D-AB807CFE95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11A9CDF-F57B-371B-ECD2-B3AF6039979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4D895EB-E802-3402-CFBA-3B9FB397D9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362A5E8-C217-5660-F74B-4AB3B322C39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F3E349B-4227-CB86-C609-8655E886CAD8}"/>
              </a:ext>
            </a:extLst>
          </p:cNvPr>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8" name="Tijdelijke aanduiding voor voettekst 7">
            <a:extLst>
              <a:ext uri="{FF2B5EF4-FFF2-40B4-BE49-F238E27FC236}">
                <a16:creationId xmlns:a16="http://schemas.microsoft.com/office/drawing/2014/main" id="{598F5C01-0A71-624C-73AA-CCF070010958}"/>
              </a:ext>
            </a:extLst>
          </p:cNvPr>
          <p:cNvSpPr>
            <a:spLocks noGrp="1"/>
          </p:cNvSpPr>
          <p:nvPr>
            <p:ph type="ftr" sz="quarter" idx="11"/>
          </p:nvPr>
        </p:nvSpPr>
        <p:spPr/>
        <p:txBody>
          <a:bodyPr/>
          <a:lstStyle/>
          <a:p>
            <a:pPr rtl="0"/>
            <a:r>
              <a:rPr lang="nl-NL" noProof="0"/>
              <a:t>Een voettekst toevoegen</a:t>
            </a:r>
            <a:endParaRPr lang="nl-NL" noProof="0" dirty="0"/>
          </a:p>
        </p:txBody>
      </p:sp>
      <p:sp>
        <p:nvSpPr>
          <p:cNvPr id="9" name="Tijdelijke aanduiding voor dianummer 8">
            <a:extLst>
              <a:ext uri="{FF2B5EF4-FFF2-40B4-BE49-F238E27FC236}">
                <a16:creationId xmlns:a16="http://schemas.microsoft.com/office/drawing/2014/main" id="{69BCF7B2-48F6-3922-A954-E7C7CA6A0852}"/>
              </a:ext>
            </a:extLst>
          </p:cNvPr>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202676441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95EA02-0321-06A4-B93E-BB5D3F9EBDD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D757785-93F9-FB59-BB00-993BEE47AD58}"/>
              </a:ext>
            </a:extLst>
          </p:cNvPr>
          <p:cNvSpPr>
            <a:spLocks noGrp="1"/>
          </p:cNvSpPr>
          <p:nvPr>
            <p:ph type="dt" sz="half" idx="10"/>
          </p:nvPr>
        </p:nvSpPr>
        <p:spPr/>
        <p:txBody>
          <a:bodyPr/>
          <a:lstStyle/>
          <a:p>
            <a:pPr rtl="0"/>
            <a:fld id="{845F3C67-788A-4D40-B41E-7A01ED465B0C}" type="datetime1">
              <a:rPr lang="nl-NL" noProof="0" smtClean="0"/>
              <a:t>26-11-2022</a:t>
            </a:fld>
            <a:endParaRPr lang="nl-NL" noProof="0" dirty="0"/>
          </a:p>
        </p:txBody>
      </p:sp>
      <p:sp>
        <p:nvSpPr>
          <p:cNvPr id="4" name="Tijdelijke aanduiding voor voettekst 3">
            <a:extLst>
              <a:ext uri="{FF2B5EF4-FFF2-40B4-BE49-F238E27FC236}">
                <a16:creationId xmlns:a16="http://schemas.microsoft.com/office/drawing/2014/main" id="{5F13E7C8-EA74-D2C5-A676-93DBF8DEBD15}"/>
              </a:ext>
            </a:extLst>
          </p:cNvPr>
          <p:cNvSpPr>
            <a:spLocks noGrp="1"/>
          </p:cNvSpPr>
          <p:nvPr>
            <p:ph type="ftr" sz="quarter" idx="11"/>
          </p:nvPr>
        </p:nvSpPr>
        <p:spPr/>
        <p:txBody>
          <a:bodyPr/>
          <a:lstStyle/>
          <a:p>
            <a:pPr rtl="0"/>
            <a:r>
              <a:rPr lang="nl-NL" noProof="0"/>
              <a:t>Een voettekst toevoegen</a:t>
            </a:r>
            <a:endParaRPr lang="nl-NL" noProof="0" dirty="0"/>
          </a:p>
        </p:txBody>
      </p:sp>
      <p:sp>
        <p:nvSpPr>
          <p:cNvPr id="5" name="Tijdelijke aanduiding voor dianummer 4">
            <a:extLst>
              <a:ext uri="{FF2B5EF4-FFF2-40B4-BE49-F238E27FC236}">
                <a16:creationId xmlns:a16="http://schemas.microsoft.com/office/drawing/2014/main" id="{58C9D518-2649-DB6A-C49C-987E327C6484}"/>
              </a:ext>
            </a:extLst>
          </p:cNvPr>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215981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097B0E6-2F89-F1B1-DF91-56B39FD73D26}"/>
              </a:ext>
            </a:extLst>
          </p:cNvPr>
          <p:cNvSpPr>
            <a:spLocks noGrp="1"/>
          </p:cNvSpPr>
          <p:nvPr>
            <p:ph type="dt" sz="half" idx="10"/>
          </p:nvPr>
        </p:nvSpPr>
        <p:spPr/>
        <p:txBody>
          <a:bodyPr/>
          <a:lstStyle/>
          <a:p>
            <a:pPr rtl="0"/>
            <a:fld id="{E24CB9D2-076F-4D74-A664-984E0765BA77}" type="datetime1">
              <a:rPr lang="nl-NL" noProof="0" smtClean="0"/>
              <a:t>26-11-2022</a:t>
            </a:fld>
            <a:endParaRPr lang="nl-NL" noProof="0" dirty="0"/>
          </a:p>
        </p:txBody>
      </p:sp>
      <p:sp>
        <p:nvSpPr>
          <p:cNvPr id="3" name="Tijdelijke aanduiding voor voettekst 2">
            <a:extLst>
              <a:ext uri="{FF2B5EF4-FFF2-40B4-BE49-F238E27FC236}">
                <a16:creationId xmlns:a16="http://schemas.microsoft.com/office/drawing/2014/main" id="{9C1A3985-8936-2BCE-84A9-91121353C9B0}"/>
              </a:ext>
            </a:extLst>
          </p:cNvPr>
          <p:cNvSpPr>
            <a:spLocks noGrp="1"/>
          </p:cNvSpPr>
          <p:nvPr>
            <p:ph type="ftr" sz="quarter" idx="11"/>
          </p:nvPr>
        </p:nvSpPr>
        <p:spPr/>
        <p:txBody>
          <a:bodyPr/>
          <a:lstStyle/>
          <a:p>
            <a:pPr rtl="0"/>
            <a:r>
              <a:rPr lang="nl-NL" noProof="0"/>
              <a:t>Een voettekst toevoegen</a:t>
            </a:r>
            <a:endParaRPr lang="nl-NL" noProof="0" dirty="0"/>
          </a:p>
        </p:txBody>
      </p:sp>
      <p:sp>
        <p:nvSpPr>
          <p:cNvPr id="4" name="Tijdelijke aanduiding voor dianummer 3">
            <a:extLst>
              <a:ext uri="{FF2B5EF4-FFF2-40B4-BE49-F238E27FC236}">
                <a16:creationId xmlns:a16="http://schemas.microsoft.com/office/drawing/2014/main" id="{C03E0CDB-B6DD-C75D-8542-741783AEAF77}"/>
              </a:ext>
            </a:extLst>
          </p:cNvPr>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1362486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0B9C34-0D53-12C8-C6F1-8DF196D9917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99D3AC5-A06C-FA8D-5EBF-BCA5F0CD08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754E0C4-B98C-4A5C-D59E-164B0F7498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D242364-1B28-0D99-E981-D007D3D44339}"/>
              </a:ext>
            </a:extLst>
          </p:cNvPr>
          <p:cNvSpPr>
            <a:spLocks noGrp="1"/>
          </p:cNvSpPr>
          <p:nvPr>
            <p:ph type="dt" sz="half" idx="10"/>
          </p:nvPr>
        </p:nvSpPr>
        <p:spPr/>
        <p:txBody>
          <a:bodyPr/>
          <a:lstStyle/>
          <a:p>
            <a:pPr rtl="0"/>
            <a:fld id="{7826CC1B-71D7-4A6A-BAB9-AC65E2B9591F}" type="datetime1">
              <a:rPr lang="nl-NL" noProof="0" smtClean="0"/>
              <a:t>26-11-2022</a:t>
            </a:fld>
            <a:endParaRPr lang="nl-NL" noProof="0" dirty="0"/>
          </a:p>
        </p:txBody>
      </p:sp>
      <p:sp>
        <p:nvSpPr>
          <p:cNvPr id="6" name="Tijdelijke aanduiding voor voettekst 5">
            <a:extLst>
              <a:ext uri="{FF2B5EF4-FFF2-40B4-BE49-F238E27FC236}">
                <a16:creationId xmlns:a16="http://schemas.microsoft.com/office/drawing/2014/main" id="{04985038-5021-1694-E7CC-8ADD02A2C5C9}"/>
              </a:ext>
            </a:extLst>
          </p:cNvPr>
          <p:cNvSpPr>
            <a:spLocks noGrp="1"/>
          </p:cNvSpPr>
          <p:nvPr>
            <p:ph type="ftr" sz="quarter" idx="11"/>
          </p:nvPr>
        </p:nvSpPr>
        <p:spPr/>
        <p:txBody>
          <a:bodyPr/>
          <a:lstStyle/>
          <a:p>
            <a:pPr rtl="0"/>
            <a:r>
              <a:rPr lang="nl-NL" noProof="0"/>
              <a:t>Een voettekst toevoegen</a:t>
            </a:r>
            <a:endParaRPr lang="nl-NL" noProof="0" dirty="0"/>
          </a:p>
        </p:txBody>
      </p:sp>
      <p:sp>
        <p:nvSpPr>
          <p:cNvPr id="7" name="Tijdelijke aanduiding voor dianummer 6">
            <a:extLst>
              <a:ext uri="{FF2B5EF4-FFF2-40B4-BE49-F238E27FC236}">
                <a16:creationId xmlns:a16="http://schemas.microsoft.com/office/drawing/2014/main" id="{82AEE37E-46A9-5AEB-8BE1-0E3CAB42BD63}"/>
              </a:ext>
            </a:extLst>
          </p:cNvPr>
          <p:cNvSpPr>
            <a:spLocks noGrp="1"/>
          </p:cNvSpPr>
          <p:nvPr>
            <p:ph type="sldNum" sz="quarter" idx="12"/>
          </p:nvPr>
        </p:nvSpPr>
        <p:spPr/>
        <p:txBody>
          <a:body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357107989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001687-4EAB-9D7D-49AD-672926D0E6F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8950812-1C70-56AD-E3C6-A9FB36371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8ABF162-ABE0-C0FB-0665-59A68EAAA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C14016C-6B92-8A4B-8C1A-A358B3FF4A5E}"/>
              </a:ext>
            </a:extLst>
          </p:cNvPr>
          <p:cNvSpPr>
            <a:spLocks noGrp="1"/>
          </p:cNvSpPr>
          <p:nvPr>
            <p:ph type="dt" sz="half" idx="10"/>
          </p:nvPr>
        </p:nvSpPr>
        <p:spPr/>
        <p:txBody>
          <a:bodyPr/>
          <a:lstStyle/>
          <a:p>
            <a:pPr rtl="0"/>
            <a:fld id="{BB33696C-491B-4B6E-BF50-9B2FEBA8C0D6}" type="datetime1">
              <a:rPr lang="nl-NL" noProof="0" smtClean="0"/>
              <a:t>26-11-2022</a:t>
            </a:fld>
            <a:endParaRPr lang="nl-NL" noProof="0" dirty="0"/>
          </a:p>
        </p:txBody>
      </p:sp>
      <p:sp>
        <p:nvSpPr>
          <p:cNvPr id="6" name="Tijdelijke aanduiding voor voettekst 5">
            <a:extLst>
              <a:ext uri="{FF2B5EF4-FFF2-40B4-BE49-F238E27FC236}">
                <a16:creationId xmlns:a16="http://schemas.microsoft.com/office/drawing/2014/main" id="{FDE2A107-95C4-8B99-44A7-2F5D3FE0B7F7}"/>
              </a:ext>
            </a:extLst>
          </p:cNvPr>
          <p:cNvSpPr>
            <a:spLocks noGrp="1"/>
          </p:cNvSpPr>
          <p:nvPr>
            <p:ph type="ftr" sz="quarter" idx="11"/>
          </p:nvPr>
        </p:nvSpPr>
        <p:spPr/>
        <p:txBody>
          <a:bodyPr/>
          <a:lstStyle/>
          <a:p>
            <a:pPr rtl="0"/>
            <a:r>
              <a:rPr lang="nl-NL" noProof="0"/>
              <a:t>Een voettekst toevoegen</a:t>
            </a:r>
            <a:endParaRPr lang="nl-NL" noProof="0" dirty="0"/>
          </a:p>
        </p:txBody>
      </p:sp>
      <p:sp>
        <p:nvSpPr>
          <p:cNvPr id="7" name="Tijdelijke aanduiding voor dianummer 6">
            <a:extLst>
              <a:ext uri="{FF2B5EF4-FFF2-40B4-BE49-F238E27FC236}">
                <a16:creationId xmlns:a16="http://schemas.microsoft.com/office/drawing/2014/main" id="{1F20912E-5E40-2621-9B0C-7404870F2165}"/>
              </a:ext>
            </a:extLst>
          </p:cNvPr>
          <p:cNvSpPr>
            <a:spLocks noGrp="1"/>
          </p:cNvSpPr>
          <p:nvPr>
            <p:ph type="sldNum" sz="quarter" idx="12"/>
          </p:nvPr>
        </p:nvSpPr>
        <p:spPr/>
        <p:txBody>
          <a:bodyPr/>
          <a:lstStyle/>
          <a:p>
            <a:pPr rtl="0"/>
            <a:fld id="{FD068D91-5085-43EA-8734-9AB23AC0958B}" type="slidenum">
              <a:rPr lang="nl-NL" noProof="0" smtClean="0"/>
              <a:t>‹nr.›</a:t>
            </a:fld>
            <a:endParaRPr lang="nl-NL" noProof="0" dirty="0"/>
          </a:p>
        </p:txBody>
      </p:sp>
    </p:spTree>
    <p:extLst>
      <p:ext uri="{BB962C8B-B14F-4D97-AF65-F5344CB8AC3E}">
        <p14:creationId xmlns:p14="http://schemas.microsoft.com/office/powerpoint/2010/main" val="56023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D88A80E-8DC6-0C7E-4B21-668DBCB147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B3A7626-D8D9-4A96-5FE1-9EC586CAC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922FA0C-1BC4-A3F8-BBDE-24A2566FAB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826CC1B-71D7-4A6A-BAB9-AC65E2B9591F}" type="datetime1">
              <a:rPr lang="nl-NL" noProof="0" smtClean="0"/>
              <a:t>26-11-2022</a:t>
            </a:fld>
            <a:endParaRPr lang="nl-NL" noProof="0" dirty="0"/>
          </a:p>
        </p:txBody>
      </p:sp>
      <p:sp>
        <p:nvSpPr>
          <p:cNvPr id="5" name="Tijdelijke aanduiding voor voettekst 4">
            <a:extLst>
              <a:ext uri="{FF2B5EF4-FFF2-40B4-BE49-F238E27FC236}">
                <a16:creationId xmlns:a16="http://schemas.microsoft.com/office/drawing/2014/main" id="{9C148F7E-8C72-8E4C-CAF7-8916C5DD73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r>
              <a:rPr lang="nl-NL" noProof="0"/>
              <a:t>Een voettekst toevoegen</a:t>
            </a:r>
            <a:endParaRPr lang="nl-NL" noProof="0" dirty="0"/>
          </a:p>
        </p:txBody>
      </p:sp>
      <p:sp>
        <p:nvSpPr>
          <p:cNvPr id="6" name="Tijdelijke aanduiding voor dianummer 5">
            <a:extLst>
              <a:ext uri="{FF2B5EF4-FFF2-40B4-BE49-F238E27FC236}">
                <a16:creationId xmlns:a16="http://schemas.microsoft.com/office/drawing/2014/main" id="{B6F28D6A-7BC1-45B7-AC3C-FE6E752807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FD068D91-5085-43EA-8734-9AB23AC0958B}" type="slidenum">
              <a:rPr lang="nl-NL" noProof="0" smtClean="0"/>
              <a:pPr rtl="0"/>
              <a:t>‹nr.›</a:t>
            </a:fld>
            <a:endParaRPr lang="nl-NL" noProof="0" dirty="0"/>
          </a:p>
        </p:txBody>
      </p:sp>
    </p:spTree>
    <p:extLst>
      <p:ext uri="{BB962C8B-B14F-4D97-AF65-F5344CB8AC3E}">
        <p14:creationId xmlns:p14="http://schemas.microsoft.com/office/powerpoint/2010/main" val="130763702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rtl="0"/>
            <a:fld id="{7826CC1B-71D7-4A6A-BAB9-AC65E2B9591F}" type="datetime1">
              <a:rPr lang="nl-NL" noProof="0" smtClean="0"/>
              <a:t>26-11-2022</a:t>
            </a:fld>
            <a:endParaRPr lang="nl-NL" noProof="0"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r>
              <a:rPr lang="nl-NL" noProof="0"/>
              <a:t>Een voettekst toevoegen</a:t>
            </a:r>
            <a:endParaRPr lang="nl-NL"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rtl="0"/>
            <a:fld id="{FD068D91-5085-43EA-8734-9AB23AC0958B}" type="slidenum">
              <a:rPr lang="nl-NL" noProof="0" smtClean="0"/>
              <a:pPr rtl="0"/>
              <a:t>‹nr.›</a:t>
            </a:fld>
            <a:endParaRPr lang="nl-NL" noProof="0"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605080"/>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13.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13.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13.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13.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13.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13.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13.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13.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13.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3.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13.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13.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13.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13.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13.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13.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3.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13.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Smartlappenavond</a:t>
            </a:r>
          </a:p>
        </p:txBody>
      </p:sp>
      <p:sp>
        <p:nvSpPr>
          <p:cNvPr id="3" name="Subtitel 2"/>
          <p:cNvSpPr>
            <a:spLocks noGrp="1"/>
          </p:cNvSpPr>
          <p:nvPr>
            <p:ph type="subTitle" idx="1"/>
          </p:nvPr>
        </p:nvSpPr>
        <p:spPr/>
        <p:txBody>
          <a:bodyPr rtlCol="0"/>
          <a:lstStyle/>
          <a:p>
            <a:pPr rtl="0"/>
            <a:r>
              <a:rPr lang="nl-NL" dirty="0"/>
              <a:t>Zaterdag 19 november 2022</a:t>
            </a:r>
          </a:p>
        </p:txBody>
      </p:sp>
    </p:spTree>
    <p:extLst>
      <p:ext uri="{BB962C8B-B14F-4D97-AF65-F5344CB8AC3E}">
        <p14:creationId xmlns:p14="http://schemas.microsoft.com/office/powerpoint/2010/main" val="221116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1</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Ik neem u mee naar het eerste nummer. Het is een echte klassieker wanneer het gaat om smartlappen. Een nummer wat iedereen kent van </a:t>
            </a:r>
            <a:r>
              <a:rPr lang="nl-NL" dirty="0" err="1"/>
              <a:t>Hepie</a:t>
            </a:r>
            <a:r>
              <a:rPr lang="nl-NL" dirty="0"/>
              <a:t> en </a:t>
            </a:r>
            <a:r>
              <a:rPr lang="nl-NL" dirty="0" err="1"/>
              <a:t>hepie</a:t>
            </a:r>
            <a:r>
              <a:rPr lang="nl-NL" dirty="0"/>
              <a:t> (</a:t>
            </a:r>
            <a:r>
              <a:rPr lang="nl-NL" dirty="0" err="1"/>
              <a:t>Haebeltsje</a:t>
            </a:r>
            <a:r>
              <a:rPr lang="nl-NL" dirty="0"/>
              <a:t>) die het nummer in 1980 uitbrachten. Toen werd het geen succes maar toen het nummer in 1989 opnieuw werd uitgebracht werd het een top 10 notering!</a:t>
            </a:r>
          </a:p>
          <a:p>
            <a:pPr marL="0" lvl="0" indent="0" rtl="0">
              <a:buNone/>
            </a:pPr>
            <a:endParaRPr lang="nl-NL" dirty="0"/>
          </a:p>
          <a:p>
            <a:pPr marL="0" lvl="0" indent="0" rtl="0">
              <a:buNone/>
            </a:pPr>
            <a:r>
              <a:rPr lang="nl-NL" dirty="0"/>
              <a:t>Het nummer werd in Nederland eerder uitgebracht namelijk in 1962 door niemand minder dan Rita Valk, bekend van worstjes op mijn borstjes…</a:t>
            </a:r>
          </a:p>
          <a:p>
            <a:pPr marL="0" lvl="0" indent="0" rtl="0">
              <a:buNone/>
            </a:pPr>
            <a:r>
              <a:rPr lang="nl-NL" dirty="0"/>
              <a:t>Zij had het nummer echter weer geleend van Hank </a:t>
            </a:r>
            <a:r>
              <a:rPr lang="nl-NL" dirty="0" err="1"/>
              <a:t>Locklin</a:t>
            </a:r>
            <a:r>
              <a:rPr lang="nl-NL" dirty="0"/>
              <a:t> – </a:t>
            </a:r>
            <a:r>
              <a:rPr lang="nl-NL" dirty="0" err="1"/>
              <a:t>Send</a:t>
            </a:r>
            <a:r>
              <a:rPr lang="nl-NL" dirty="0"/>
              <a:t> me </a:t>
            </a:r>
            <a:r>
              <a:rPr lang="nl-NL" dirty="0" err="1"/>
              <a:t>the</a:t>
            </a:r>
            <a:r>
              <a:rPr lang="nl-NL" dirty="0"/>
              <a:t> </a:t>
            </a:r>
            <a:r>
              <a:rPr lang="nl-NL" dirty="0" err="1"/>
              <a:t>pilow</a:t>
            </a:r>
            <a:r>
              <a:rPr lang="nl-NL" dirty="0"/>
              <a:t> </a:t>
            </a:r>
            <a:r>
              <a:rPr lang="nl-NL" dirty="0" err="1"/>
              <a:t>that</a:t>
            </a:r>
            <a:r>
              <a:rPr lang="nl-NL" dirty="0"/>
              <a:t> </a:t>
            </a:r>
            <a:r>
              <a:rPr lang="nl-NL" dirty="0" err="1"/>
              <a:t>you</a:t>
            </a:r>
            <a:r>
              <a:rPr lang="nl-NL" dirty="0"/>
              <a:t> </a:t>
            </a:r>
            <a:r>
              <a:rPr lang="nl-NL" dirty="0" err="1"/>
              <a:t>dream</a:t>
            </a:r>
            <a:r>
              <a:rPr lang="nl-NL" dirty="0"/>
              <a:t> on (1959) Countryzanger…</a:t>
            </a:r>
          </a:p>
          <a:p>
            <a:pPr marL="0" lvl="0" indent="0" rtl="0">
              <a:buNone/>
            </a:pPr>
            <a:endParaRPr lang="nl-NL" dirty="0"/>
          </a:p>
          <a:p>
            <a:pPr marL="0" lvl="0" indent="0" rtl="0">
              <a:buNone/>
            </a:pPr>
            <a:r>
              <a:rPr lang="nl-NL" dirty="0"/>
              <a:t>Hier zijn Kiki, Astrid en Bas Richard met “Lig op mijn kussen stil te dromen”</a:t>
            </a:r>
          </a:p>
        </p:txBody>
      </p:sp>
    </p:spTree>
    <p:extLst>
      <p:ext uri="{BB962C8B-B14F-4D97-AF65-F5344CB8AC3E}">
        <p14:creationId xmlns:p14="http://schemas.microsoft.com/office/powerpoint/2010/main" val="136124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2</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Als Hagenaar of Hagenees ken je dit nummer op je duimpje. Het ius als het ware alsof je het Haagse volkslied ten gehore brengt. Een inwoner uit Den Haag voelt zich direct thuis wanneer hij dit lied hoort. Daarom ook dat Bas Richard op het podium blijft staan om het volgden nummer te zingen…</a:t>
            </a:r>
          </a:p>
          <a:p>
            <a:pPr marL="0" lvl="0" indent="0" rtl="0">
              <a:buNone/>
            </a:pPr>
            <a:endParaRPr lang="nl-NL" dirty="0"/>
          </a:p>
          <a:p>
            <a:pPr marL="0" lvl="0" indent="0" rtl="0">
              <a:buNone/>
            </a:pPr>
            <a:r>
              <a:rPr lang="nl-NL" dirty="0"/>
              <a:t>Interview met Bas Richard.</a:t>
            </a:r>
          </a:p>
          <a:p>
            <a:pPr marL="0" lvl="0" indent="0" rtl="0">
              <a:buNone/>
            </a:pPr>
            <a:endParaRPr lang="nl-NL" dirty="0"/>
          </a:p>
          <a:p>
            <a:pPr marL="0" lvl="0" indent="0" rtl="0">
              <a:buNone/>
            </a:pPr>
            <a:r>
              <a:rPr lang="nl-NL" dirty="0"/>
              <a:t>Mensen dit lied geschreven door Harry Jekkers in 1982, lid van de populaire band Klein Orkest, wordt vandaag gezongen door Bas Richard luistert u maar naar Oh </a:t>
            </a:r>
            <a:r>
              <a:rPr lang="nl-NL" dirty="0" err="1"/>
              <a:t>Oh</a:t>
            </a:r>
            <a:r>
              <a:rPr lang="nl-NL" dirty="0"/>
              <a:t> Den Haag!!!</a:t>
            </a:r>
          </a:p>
        </p:txBody>
      </p:sp>
    </p:spTree>
    <p:extLst>
      <p:ext uri="{BB962C8B-B14F-4D97-AF65-F5344CB8AC3E}">
        <p14:creationId xmlns:p14="http://schemas.microsoft.com/office/powerpoint/2010/main" val="394841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3</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Drukwerk schreef in 1982 dit nummer. Het nummer waarmee ze de nummer 1 positie in zowel de top 40 als de Nationale hitparade bereikten. </a:t>
            </a:r>
          </a:p>
          <a:p>
            <a:pPr marL="0" lvl="0" indent="0" rtl="0">
              <a:buNone/>
            </a:pPr>
            <a:r>
              <a:rPr lang="nl-NL" dirty="0"/>
              <a:t>Als klein jongetje heb ik ze mogen zien optreden tijdens een schoolfeest in de </a:t>
            </a:r>
            <a:r>
              <a:rPr lang="nl-NL" dirty="0" err="1"/>
              <a:t>Amicitia</a:t>
            </a:r>
            <a:r>
              <a:rPr lang="nl-NL" dirty="0"/>
              <a:t> van Sneek. Vele nummers hebben ze geschreven waarvan dit toch wel de meest succesvolle was. Binnenkort komen ze terug in het Bolwerk van Sneek</a:t>
            </a:r>
          </a:p>
          <a:p>
            <a:pPr marL="0" lvl="0" indent="0" rtl="0">
              <a:buNone/>
            </a:pPr>
            <a:endParaRPr lang="nl-NL" dirty="0"/>
          </a:p>
          <a:p>
            <a:pPr marL="0" lvl="0" indent="0" rtl="0">
              <a:buNone/>
            </a:pPr>
            <a:r>
              <a:rPr lang="nl-NL" dirty="0"/>
              <a:t>Het nummer was het tweede nummer in de lijst van Drukwerk, Ik verveel me zo ging het nummer voor. Ik heb het natuurlijk over “Je Loog Tegen Mij”</a:t>
            </a:r>
          </a:p>
          <a:p>
            <a:pPr marL="0" lvl="0" indent="0" rtl="0">
              <a:buNone/>
            </a:pPr>
            <a:r>
              <a:rPr lang="nl-NL" dirty="0"/>
              <a:t>Vandaag vertolkt door SJOERDJE EN GEESKE!!!</a:t>
            </a:r>
          </a:p>
        </p:txBody>
      </p:sp>
    </p:spTree>
    <p:extLst>
      <p:ext uri="{BB962C8B-B14F-4D97-AF65-F5344CB8AC3E}">
        <p14:creationId xmlns:p14="http://schemas.microsoft.com/office/powerpoint/2010/main" val="2505160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4</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Soms draagt een liedje bij aan naamgeving van kinderen. Dat geldt zeker voor Manuela. In een jaar tijd werd het aantal kinderen dat deze naam mocht dragen met 300% verhoogd. Daarna nam de populariteit van deze naam snel af. </a:t>
            </a:r>
          </a:p>
          <a:p>
            <a:pPr marL="0" lvl="0" indent="0" rtl="0">
              <a:buNone/>
            </a:pPr>
            <a:r>
              <a:rPr lang="nl-NL" dirty="0"/>
              <a:t>De net overleden Pierre Kartner bewerkte het nummer van Toon Gispen in 1971 en </a:t>
            </a:r>
            <a:r>
              <a:rPr lang="nl-NL" dirty="0" err="1"/>
              <a:t>Jaques</a:t>
            </a:r>
            <a:r>
              <a:rPr lang="nl-NL" dirty="0"/>
              <a:t> Herb zorgde voor de uitvoering. Het werd een gigantische hit die iedereen wel mee kan zingen.</a:t>
            </a:r>
          </a:p>
          <a:p>
            <a:pPr marL="0" lvl="0" indent="0" rtl="0">
              <a:buNone/>
            </a:pPr>
            <a:endParaRPr lang="nl-NL" dirty="0"/>
          </a:p>
          <a:p>
            <a:pPr marL="0" lvl="0" indent="0" rtl="0">
              <a:buNone/>
            </a:pPr>
            <a:r>
              <a:rPr lang="nl-NL" dirty="0"/>
              <a:t>Geef onze volgende artiest een enorm applaus want hier is Joop met MANUELA!!!</a:t>
            </a:r>
          </a:p>
        </p:txBody>
      </p:sp>
    </p:spTree>
    <p:extLst>
      <p:ext uri="{BB962C8B-B14F-4D97-AF65-F5344CB8AC3E}">
        <p14:creationId xmlns:p14="http://schemas.microsoft.com/office/powerpoint/2010/main" val="265892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5</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We gaan even over de grens naar onze Ooster buren…</a:t>
            </a:r>
          </a:p>
          <a:p>
            <a:pPr marL="0" lvl="0" indent="0" rtl="0">
              <a:buNone/>
            </a:pPr>
            <a:r>
              <a:rPr lang="nl-NL" dirty="0"/>
              <a:t>Het volgende nummer is namelijk Duits maar bekend bij ons allemaal en mag rustig een klassieker genoemd worden…</a:t>
            </a:r>
          </a:p>
          <a:p>
            <a:pPr marL="0" lvl="0" indent="0" rtl="0">
              <a:buNone/>
            </a:pPr>
            <a:r>
              <a:rPr lang="nl-NL" dirty="0"/>
              <a:t>Het nummer stond in Duitsland 13 weken op 1 en in Nederland maar liefst 5 weken. Het nummer is één van de grootste van de jaren 70. Het was de debuut singel van Peter </a:t>
            </a:r>
            <a:r>
              <a:rPr lang="nl-NL" dirty="0" err="1"/>
              <a:t>Maffay</a:t>
            </a:r>
            <a:r>
              <a:rPr lang="nl-NL" dirty="0"/>
              <a:t>.</a:t>
            </a:r>
          </a:p>
          <a:p>
            <a:pPr marL="0" lvl="0" indent="0" rtl="0">
              <a:buNone/>
            </a:pPr>
            <a:endParaRPr lang="nl-NL" dirty="0"/>
          </a:p>
          <a:p>
            <a:pPr marL="0" lvl="0" indent="0" rtl="0">
              <a:buNone/>
            </a:pPr>
            <a:r>
              <a:rPr lang="nl-NL" dirty="0"/>
              <a:t>Ik heb het over niks minder dan “DU” vandaag vertolkt door KAAT!</a:t>
            </a:r>
          </a:p>
        </p:txBody>
      </p:sp>
    </p:spTree>
    <p:extLst>
      <p:ext uri="{BB962C8B-B14F-4D97-AF65-F5344CB8AC3E}">
        <p14:creationId xmlns:p14="http://schemas.microsoft.com/office/powerpoint/2010/main" val="156404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6</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Wie Cambuur zegt, zegt ‘t </a:t>
            </a:r>
            <a:r>
              <a:rPr lang="nl-NL" dirty="0" err="1"/>
              <a:t>woanskip</a:t>
            </a:r>
            <a:r>
              <a:rPr lang="nl-NL" dirty="0"/>
              <a:t>. Het lijflied van de voetbalclub út </a:t>
            </a:r>
            <a:r>
              <a:rPr lang="nl-NL" dirty="0" err="1"/>
              <a:t>liewarden</a:t>
            </a:r>
            <a:r>
              <a:rPr lang="nl-NL" dirty="0"/>
              <a:t>. Wanneer er een goal wordt gemaakt, en we hopen dat dit in de tweede seizoenshelft vaker gebeurt, wordt dit nummer direct </a:t>
            </a:r>
            <a:r>
              <a:rPr lang="nl-NL" dirty="0" err="1"/>
              <a:t>ingestart</a:t>
            </a:r>
            <a:r>
              <a:rPr lang="nl-NL" dirty="0"/>
              <a:t>.</a:t>
            </a:r>
          </a:p>
          <a:p>
            <a:pPr marL="0" lvl="0" indent="0" rtl="0">
              <a:buNone/>
            </a:pPr>
            <a:r>
              <a:rPr lang="nl-NL" dirty="0"/>
              <a:t>Het nummer werd in 1990 uitgebracht door Anneke Douma en heeft de Friese hitlijsten gedomineerd, later ook nog uitgebracht door Nederlandse artiesten. </a:t>
            </a:r>
          </a:p>
          <a:p>
            <a:pPr marL="0" lvl="0" indent="0" rtl="0">
              <a:buNone/>
            </a:pPr>
            <a:r>
              <a:rPr lang="nl-NL" dirty="0"/>
              <a:t>Vandaag gaat echter een hele andere artiest voor u optreden want hier is voor u</a:t>
            </a:r>
          </a:p>
          <a:p>
            <a:pPr marL="0" lvl="0" indent="0" rtl="0">
              <a:buNone/>
            </a:pPr>
            <a:r>
              <a:rPr lang="nl-NL" dirty="0"/>
              <a:t>WIEP met T WOANSKIP</a:t>
            </a:r>
          </a:p>
        </p:txBody>
      </p:sp>
    </p:spTree>
    <p:extLst>
      <p:ext uri="{BB962C8B-B14F-4D97-AF65-F5344CB8AC3E}">
        <p14:creationId xmlns:p14="http://schemas.microsoft.com/office/powerpoint/2010/main" val="22799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7</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Tsja, en dan zijn we nu aangekomen bij één van onze grootste artiesten van deze avond. Een man waarvan we al even niet hebben gehoord maar die met recht de zingende kroegbaas van Sneek genoemd mag worden. Dat wat deze man voor Sneek was, was Hessel voor Terschelling.</a:t>
            </a:r>
          </a:p>
          <a:p>
            <a:pPr marL="0" lvl="0" indent="0" rtl="0">
              <a:buNone/>
            </a:pPr>
            <a:r>
              <a:rPr lang="nl-NL" dirty="0"/>
              <a:t>Wat zijn we blij dat hij er vanavond weer bij is. Hij brengt vanavond twee nummers. Het ene nummer is wederom een nummer van Hazes en heeft hij geschreven voor zijn zoon die dezelfde naam draagt, het tweede nummer is niet echt een smartlap maar is onlosmakelijk verbonden met een zeer gezellige avond. Het is dan ook niet verboden om het laatste lied van dit blok uit volle borst mee te zingen…</a:t>
            </a:r>
          </a:p>
          <a:p>
            <a:pPr marL="0" lvl="0" indent="0" rtl="0">
              <a:buNone/>
            </a:pPr>
            <a:endParaRPr lang="nl-NL" dirty="0"/>
          </a:p>
          <a:p>
            <a:pPr marL="0" lvl="0" indent="0" rtl="0">
              <a:buNone/>
            </a:pPr>
            <a:r>
              <a:rPr lang="nl-NL" dirty="0"/>
              <a:t>Beste mensen, ik zei het U al eerder, de oud zingende kroegbaas van Sneek, met Kleine Jongen en </a:t>
            </a:r>
            <a:r>
              <a:rPr lang="nl-NL" dirty="0" err="1"/>
              <a:t>Sweet</a:t>
            </a:r>
            <a:r>
              <a:rPr lang="nl-NL" dirty="0"/>
              <a:t> Caroline, hier is Thierry (Kamminga)</a:t>
            </a:r>
          </a:p>
        </p:txBody>
      </p:sp>
    </p:spTree>
    <p:extLst>
      <p:ext uri="{BB962C8B-B14F-4D97-AF65-F5344CB8AC3E}">
        <p14:creationId xmlns:p14="http://schemas.microsoft.com/office/powerpoint/2010/main" val="170033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Pauze</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We zijn aan het eind gekomen van dit tweede blok. Om 21.50 uur gaan we verder met de laatste sessie.</a:t>
            </a:r>
          </a:p>
          <a:p>
            <a:pPr marL="0" lvl="0" indent="0" rtl="0">
              <a:buNone/>
            </a:pPr>
            <a:r>
              <a:rPr lang="nl-NL" dirty="0"/>
              <a:t>Mag ik nogmaals een applaus voor de band van de tweede sessie:</a:t>
            </a:r>
          </a:p>
          <a:p>
            <a:pPr marL="0" lvl="0" indent="0" rtl="0">
              <a:buNone/>
            </a:pPr>
            <a:r>
              <a:rPr lang="nl-NL" dirty="0"/>
              <a:t>Henk, Jan, Henk en Arie!!!</a:t>
            </a:r>
          </a:p>
          <a:p>
            <a:pPr marL="0" lvl="0" indent="0" rtl="0">
              <a:buNone/>
            </a:pPr>
            <a:endParaRPr lang="nl-NL" dirty="0"/>
          </a:p>
          <a:p>
            <a:pPr marL="0" lvl="0" indent="0" rtl="0">
              <a:buNone/>
            </a:pPr>
            <a:r>
              <a:rPr lang="nl-NL" dirty="0"/>
              <a:t>Tot zo!</a:t>
            </a:r>
          </a:p>
        </p:txBody>
      </p:sp>
    </p:spTree>
    <p:extLst>
      <p:ext uri="{BB962C8B-B14F-4D97-AF65-F5344CB8AC3E}">
        <p14:creationId xmlns:p14="http://schemas.microsoft.com/office/powerpoint/2010/main" val="425269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Sessie 3 21.50uur</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Welkom terug! We staan al weer voor het laatste blok van vanavond.</a:t>
            </a:r>
          </a:p>
          <a:p>
            <a:pPr marL="0" lvl="0" indent="0" rtl="0">
              <a:buNone/>
            </a:pPr>
            <a:r>
              <a:rPr lang="nl-NL" dirty="0"/>
              <a:t>En dat betekent ook dat ik de laatste band van vanavond aan u voorstel:</a:t>
            </a:r>
          </a:p>
          <a:p>
            <a:pPr marL="0" lvl="0" indent="0" rtl="0">
              <a:buNone/>
            </a:pPr>
            <a:r>
              <a:rPr lang="nl-NL" dirty="0"/>
              <a:t>Deze derde ban bestaat uit:</a:t>
            </a:r>
          </a:p>
          <a:p>
            <a:pPr marL="0" lvl="0" indent="0" rtl="0">
              <a:buNone/>
            </a:pPr>
            <a:r>
              <a:rPr lang="nl-NL" dirty="0"/>
              <a:t>Marten 		Drums</a:t>
            </a:r>
          </a:p>
          <a:p>
            <a:pPr marL="0" lvl="0" indent="0" rtl="0">
              <a:buNone/>
            </a:pPr>
            <a:r>
              <a:rPr lang="nl-NL" dirty="0"/>
              <a:t>Henk M 		Toetsen</a:t>
            </a:r>
          </a:p>
          <a:p>
            <a:pPr marL="0" lvl="0" indent="0" rtl="0">
              <a:buNone/>
            </a:pPr>
            <a:r>
              <a:rPr lang="nl-NL" dirty="0"/>
              <a:t>Lammert 	Bas en Gitaar	</a:t>
            </a:r>
          </a:p>
          <a:p>
            <a:pPr marL="0" lvl="0" indent="0" rtl="0">
              <a:buNone/>
            </a:pPr>
            <a:endParaRPr lang="nl-NL" dirty="0"/>
          </a:p>
          <a:p>
            <a:pPr marL="0" lvl="0" indent="0" rtl="0">
              <a:buNone/>
            </a:pPr>
            <a:r>
              <a:rPr lang="nl-NL" dirty="0"/>
              <a:t>Deze eind-sessie levert ook weer een keur aan artiesten en duurt ongeveer een half.</a:t>
            </a:r>
          </a:p>
          <a:p>
            <a:pPr marL="0" lvl="0" indent="0" rtl="0">
              <a:buNone/>
            </a:pPr>
            <a:endParaRPr lang="nl-NL" dirty="0"/>
          </a:p>
        </p:txBody>
      </p:sp>
    </p:spTree>
    <p:extLst>
      <p:ext uri="{BB962C8B-B14F-4D97-AF65-F5344CB8AC3E}">
        <p14:creationId xmlns:p14="http://schemas.microsoft.com/office/powerpoint/2010/main" val="456452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1</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In het eerste optreden van dit blok is er een met ook al weer een Engelse oorsprong. Althans het lied wat we zo gaan horen. Het nummer is een cover en werd uitgebracht in 1975 al weer, door, en wie kent haar niet, Conny </a:t>
            </a:r>
            <a:r>
              <a:rPr lang="nl-NL" dirty="0" err="1"/>
              <a:t>Vandenbos</a:t>
            </a:r>
            <a:r>
              <a:rPr lang="nl-NL" dirty="0"/>
              <a:t>. Het nummer kwam tot de 7</a:t>
            </a:r>
            <a:r>
              <a:rPr lang="nl-NL" baseline="30000" dirty="0"/>
              <a:t>de</a:t>
            </a:r>
            <a:r>
              <a:rPr lang="nl-NL" dirty="0"/>
              <a:t> plaats in de Nederlandse Top 40</a:t>
            </a:r>
          </a:p>
          <a:p>
            <a:pPr marL="0" lvl="0" indent="0" rtl="0">
              <a:buNone/>
            </a:pPr>
            <a:endParaRPr lang="nl-NL" dirty="0"/>
          </a:p>
          <a:p>
            <a:pPr marL="0" lvl="0" indent="0" rtl="0">
              <a:buNone/>
            </a:pPr>
            <a:r>
              <a:rPr lang="nl-NL" dirty="0"/>
              <a:t>Mensen, hier is </a:t>
            </a:r>
            <a:r>
              <a:rPr lang="nl-NL" dirty="0" err="1"/>
              <a:t>Sjoerdje</a:t>
            </a:r>
            <a:r>
              <a:rPr lang="nl-NL" dirty="0"/>
              <a:t> met Kleine Sjaak!</a:t>
            </a:r>
          </a:p>
        </p:txBody>
      </p:sp>
    </p:spTree>
    <p:extLst>
      <p:ext uri="{BB962C8B-B14F-4D97-AF65-F5344CB8AC3E}">
        <p14:creationId xmlns:p14="http://schemas.microsoft.com/office/powerpoint/2010/main" val="2431863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Welkom</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Van harte welkom! Ik ben…</a:t>
            </a:r>
          </a:p>
          <a:p>
            <a:pPr marL="0" lvl="0" indent="0" rtl="0">
              <a:buNone/>
            </a:pPr>
            <a:r>
              <a:rPr lang="nl-NL" dirty="0"/>
              <a:t>We maken er met zijn allen een mooie avond van! Een grote smartlappenfamilie…Met zijn allen zijn we er verantwoordelijk voor dat het vanavond een niet te vergeten, gedenkwaardige, megagezellige avond wordt. Kunnen we dat met zijn allen afspreken? De muzikanten zijn er in ieder geval klaar voor…</a:t>
            </a:r>
          </a:p>
          <a:p>
            <a:pPr marL="0" lvl="0" indent="0" rtl="0">
              <a:buNone/>
            </a:pPr>
            <a:r>
              <a:rPr lang="nl-NL" dirty="0"/>
              <a:t>Het is niet verboden om mee te zingen en het is zelfs verplicht om, wanneer het nummer het toelaat, mee te bewegen op de klanken.</a:t>
            </a:r>
          </a:p>
          <a:p>
            <a:pPr marL="0" lvl="0" indent="0" rtl="0">
              <a:buNone/>
            </a:pPr>
            <a:r>
              <a:rPr lang="nl-NL" dirty="0"/>
              <a:t>We spelen vanavond in 3 sessies voor u en net voor de klok van half 11 zullen de versterkers en de boxen uitgezet worden. (Steeds bandleden wissel)</a:t>
            </a:r>
          </a:p>
          <a:p>
            <a:pPr marL="0" lvl="0" indent="0" rtl="0">
              <a:buNone/>
            </a:pPr>
            <a:r>
              <a:rPr lang="nl-NL" dirty="0"/>
              <a:t>Maak gebruik van de bar. De mensen achter de bar helpen u graag.</a:t>
            </a:r>
          </a:p>
          <a:p>
            <a:pPr marL="0" lvl="0" indent="0" rtl="0">
              <a:buNone/>
            </a:pPr>
            <a:r>
              <a:rPr lang="nl-NL" dirty="0" err="1"/>
              <a:t>WC’s</a:t>
            </a:r>
            <a:r>
              <a:rPr lang="nl-NL" dirty="0"/>
              <a:t> zijn aanwezig… </a:t>
            </a:r>
            <a:r>
              <a:rPr lang="nl-NL" dirty="0" err="1"/>
              <a:t>ehhh</a:t>
            </a:r>
            <a:r>
              <a:rPr lang="nl-NL" dirty="0"/>
              <a:t> laten we direct maar beginnen…</a:t>
            </a:r>
          </a:p>
          <a:p>
            <a:pPr marL="0" lvl="0" indent="0" rtl="0">
              <a:buNone/>
            </a:pPr>
            <a:endParaRPr lang="nl-NL" dirty="0"/>
          </a:p>
        </p:txBody>
      </p:sp>
    </p:spTree>
    <p:extLst>
      <p:ext uri="{BB962C8B-B14F-4D97-AF65-F5344CB8AC3E}">
        <p14:creationId xmlns:p14="http://schemas.microsoft.com/office/powerpoint/2010/main" val="49949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2</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Voor mij is nog altijd </a:t>
            </a:r>
            <a:r>
              <a:rPr lang="nl-NL" dirty="0" err="1"/>
              <a:t>Dr</a:t>
            </a:r>
            <a:r>
              <a:rPr lang="nl-NL" dirty="0"/>
              <a:t> Bernard een klassieker waar ik blij van wordt ondanks dat natuurlijk de tekst niet heel vrolijk is. De donkere klanken van Ron Brandsteder en de vrouwenstem van Bonny St Claire maakten het tot een prachtig nummer. Bonny maakte natuurlijk vele hits meer en werd een Nederlandse artiest die graag gezien werd, te meer ook door haar looks. We kennen haar de laatste tijd van minder goede berichten maar overal waar ze nog wordt geboekt vragen ze nog om dat ene nummer wat in 1980 werd uitgebracht…</a:t>
            </a:r>
          </a:p>
          <a:p>
            <a:pPr marL="0" lvl="0" indent="0" rtl="0">
              <a:buNone/>
            </a:pPr>
            <a:r>
              <a:rPr lang="nl-NL" dirty="0"/>
              <a:t>We hebben het natuurlijk over (Droog je tranen) Pierrot</a:t>
            </a:r>
          </a:p>
          <a:p>
            <a:pPr marL="0" lvl="0" indent="0" rtl="0">
              <a:buNone/>
            </a:pPr>
            <a:r>
              <a:rPr lang="nl-NL" dirty="0"/>
              <a:t>Hier is Geeske!!!</a:t>
            </a:r>
          </a:p>
        </p:txBody>
      </p:sp>
    </p:spTree>
    <p:extLst>
      <p:ext uri="{BB962C8B-B14F-4D97-AF65-F5344CB8AC3E}">
        <p14:creationId xmlns:p14="http://schemas.microsoft.com/office/powerpoint/2010/main" val="3782359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3</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Sinterklaas is nog in het land en de gemoederen over alle dingen die daar gebeuren lopen af en toe hoog op. Gelukkig is dat nog niet zo met Kerstmis. Kerstmis is een feest van familie, van gezelligheid en samenzijn. Niemand moet alleen zijn met Kerstmis.</a:t>
            </a:r>
          </a:p>
          <a:p>
            <a:pPr marL="0" lvl="0" indent="0" rtl="0">
              <a:buNone/>
            </a:pPr>
            <a:r>
              <a:rPr lang="nl-NL" dirty="0"/>
              <a:t>De band Mud zong daar in 1974 een liedje over, een nummer 1 hit in Engeland. De singel werd maar liefst 750000 keer verkocht. Ook Elvis heeft een nummer uitgebracht.</a:t>
            </a:r>
          </a:p>
          <a:p>
            <a:pPr marL="0" lvl="0" indent="0" rtl="0">
              <a:buNone/>
            </a:pPr>
            <a:r>
              <a:rPr lang="nl-NL" dirty="0"/>
              <a:t>Ik heb het natuurlijk over </a:t>
            </a:r>
            <a:r>
              <a:rPr lang="nl-NL" dirty="0" err="1"/>
              <a:t>Lonely</a:t>
            </a:r>
            <a:r>
              <a:rPr lang="nl-NL" dirty="0"/>
              <a:t> </a:t>
            </a:r>
            <a:r>
              <a:rPr lang="nl-NL" dirty="0" err="1"/>
              <a:t>this</a:t>
            </a:r>
            <a:r>
              <a:rPr lang="nl-NL" dirty="0"/>
              <a:t> </a:t>
            </a:r>
            <a:r>
              <a:rPr lang="nl-NL" dirty="0" err="1"/>
              <a:t>Cristmas</a:t>
            </a:r>
            <a:r>
              <a:rPr lang="nl-NL" dirty="0"/>
              <a:t> Hier is wederom</a:t>
            </a:r>
          </a:p>
          <a:p>
            <a:pPr marL="0" lvl="0" indent="0" rtl="0">
              <a:buNone/>
            </a:pPr>
            <a:endParaRPr lang="nl-NL" dirty="0"/>
          </a:p>
          <a:p>
            <a:pPr marL="0" lvl="0" indent="0" rtl="0">
              <a:buNone/>
            </a:pPr>
            <a:r>
              <a:rPr lang="nl-NL" dirty="0"/>
              <a:t>KAAT!</a:t>
            </a:r>
          </a:p>
        </p:txBody>
      </p:sp>
    </p:spTree>
    <p:extLst>
      <p:ext uri="{BB962C8B-B14F-4D97-AF65-F5344CB8AC3E}">
        <p14:creationId xmlns:p14="http://schemas.microsoft.com/office/powerpoint/2010/main" val="615486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4</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Toen ik hier vanavond naar toe kwam was het erg koud. Het vriest en dat betekent dat gezelschap meer dan welkom is. Maar wat nu wanneer dat gezelschap weg is gegaan en je alleen achter blijft. Dan is het gewoon Koud maar dan zonder jou.</a:t>
            </a:r>
          </a:p>
          <a:p>
            <a:pPr marL="0" lvl="0" indent="0" rtl="0">
              <a:buNone/>
            </a:pPr>
            <a:r>
              <a:rPr lang="nl-NL" dirty="0"/>
              <a:t>Andre Hazes zette het nummer in 1980 op de plaat. Rita Hoving had het in 1976 eerder op de plaat gezet. We vinden het nummer in de Radio 2 top 2000 op de 1346</a:t>
            </a:r>
            <a:r>
              <a:rPr lang="nl-NL" baseline="30000" dirty="0"/>
              <a:t>ste</a:t>
            </a:r>
            <a:r>
              <a:rPr lang="nl-NL" dirty="0"/>
              <a:t> plaats.</a:t>
            </a:r>
          </a:p>
          <a:p>
            <a:pPr marL="0" lvl="0" indent="0" rtl="0">
              <a:buNone/>
            </a:pPr>
            <a:endParaRPr lang="nl-NL" dirty="0"/>
          </a:p>
          <a:p>
            <a:pPr marL="0" lvl="0" indent="0" rtl="0">
              <a:buNone/>
            </a:pPr>
            <a:r>
              <a:rPr lang="nl-NL" dirty="0"/>
              <a:t>We hebben het natuurlijk over Het is Koud zonder jou! Gezongen door….</a:t>
            </a:r>
          </a:p>
          <a:p>
            <a:pPr marL="0" lvl="0" indent="0" rtl="0">
              <a:buNone/>
            </a:pPr>
            <a:endParaRPr lang="nl-NL" dirty="0"/>
          </a:p>
          <a:p>
            <a:pPr marL="0" lvl="0" indent="0" rtl="0">
              <a:buNone/>
            </a:pPr>
            <a:r>
              <a:rPr lang="nl-NL" dirty="0" err="1"/>
              <a:t>Ohhh</a:t>
            </a:r>
            <a:r>
              <a:rPr lang="nl-NL" dirty="0"/>
              <a:t> Ikke zelf!!!</a:t>
            </a:r>
          </a:p>
        </p:txBody>
      </p:sp>
    </p:spTree>
    <p:extLst>
      <p:ext uri="{BB962C8B-B14F-4D97-AF65-F5344CB8AC3E}">
        <p14:creationId xmlns:p14="http://schemas.microsoft.com/office/powerpoint/2010/main" val="2304135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5</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Morgen begint het WK voetbal in </a:t>
            </a:r>
            <a:r>
              <a:rPr lang="nl-NL" dirty="0" err="1"/>
              <a:t>Quatar</a:t>
            </a:r>
            <a:r>
              <a:rPr lang="nl-NL" dirty="0"/>
              <a:t>. Nederland zal daar op maandag om 5 uur zijn eerste wedstrijd spelen. Een van de liederen die inmiddels behoort tot de strijdliederen van spelers en supporters is Bloed Zweet en tranen. Het nummer werd in 2002 uitgebracht door Hazes in 2008 nogmaals uitgebracht door </a:t>
            </a:r>
            <a:r>
              <a:rPr lang="nl-NL" dirty="0" err="1"/>
              <a:t>Rene</a:t>
            </a:r>
            <a:r>
              <a:rPr lang="nl-NL" dirty="0"/>
              <a:t> Froger ter ondersteuning van het EK voetbal.</a:t>
            </a:r>
          </a:p>
          <a:p>
            <a:pPr marL="0" lvl="0" indent="0" rtl="0">
              <a:buNone/>
            </a:pPr>
            <a:endParaRPr lang="nl-NL" dirty="0"/>
          </a:p>
          <a:p>
            <a:pPr marL="0" lvl="0" indent="0" rtl="0">
              <a:buNone/>
            </a:pPr>
            <a:r>
              <a:rPr lang="nl-NL" dirty="0"/>
              <a:t>Ook de aankomende weken zullen we dit nummer vaak gaan horen…</a:t>
            </a:r>
          </a:p>
          <a:p>
            <a:pPr marL="0" lvl="0" indent="0" rtl="0">
              <a:buNone/>
            </a:pPr>
            <a:r>
              <a:rPr lang="nl-NL" dirty="0"/>
              <a:t>Geeft u de één na laatste zanger van vanavond een applaus want hier is Dennis met</a:t>
            </a:r>
          </a:p>
          <a:p>
            <a:pPr marL="0" lvl="0" indent="0" rtl="0">
              <a:buNone/>
            </a:pPr>
            <a:r>
              <a:rPr lang="nl-NL" dirty="0"/>
              <a:t>Bloed zweet en tranen!!!</a:t>
            </a:r>
          </a:p>
        </p:txBody>
      </p:sp>
    </p:spTree>
    <p:extLst>
      <p:ext uri="{BB962C8B-B14F-4D97-AF65-F5344CB8AC3E}">
        <p14:creationId xmlns:p14="http://schemas.microsoft.com/office/powerpoint/2010/main" val="1322102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6</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Voor dit laatste nummer blijft Dennis staan. Het is het laatste nummer van deze gezellige avond. Daarom ook gekozen. Het is een nummer wat veelvuldig in de kroegen wordt </a:t>
            </a:r>
            <a:r>
              <a:rPr lang="nl-NL" dirty="0" err="1"/>
              <a:t>gedraait</a:t>
            </a:r>
            <a:r>
              <a:rPr lang="nl-NL" dirty="0"/>
              <a:t> wanneer in de late uurtjes het de hoogste tijd is voor de klanten om te vertrekken. Dat telt natuurlijk niet voor u. Wanneer we zo de laatste tonen hebben gehoord, mag u nog rustig hier blijven maar dempen we de muziek. </a:t>
            </a:r>
          </a:p>
          <a:p>
            <a:pPr marL="0" lvl="0" indent="0" rtl="0">
              <a:buNone/>
            </a:pPr>
            <a:r>
              <a:rPr lang="nl-NL" dirty="0"/>
              <a:t>Het laatste nummer, een nummer oorspronkelijk uitgebracht door </a:t>
            </a:r>
            <a:r>
              <a:rPr lang="nl-NL" dirty="0" err="1"/>
              <a:t>Adamo</a:t>
            </a:r>
            <a:r>
              <a:rPr lang="nl-NL" dirty="0"/>
              <a:t> (</a:t>
            </a:r>
            <a:r>
              <a:rPr lang="nl-NL" dirty="0" err="1"/>
              <a:t>C’est</a:t>
            </a:r>
            <a:r>
              <a:rPr lang="nl-NL" dirty="0"/>
              <a:t> ma </a:t>
            </a:r>
            <a:r>
              <a:rPr lang="nl-NL" dirty="0" err="1"/>
              <a:t>vie</a:t>
            </a:r>
            <a:r>
              <a:rPr lang="nl-NL" dirty="0"/>
              <a:t>) en in 1981 uitgebracht door Andre Hazes maakt dit Hazes blokje compleet. </a:t>
            </a:r>
          </a:p>
          <a:p>
            <a:pPr marL="0" lvl="0" indent="0" rtl="0">
              <a:buNone/>
            </a:pPr>
            <a:r>
              <a:rPr lang="nl-NL" dirty="0"/>
              <a:t>Mensen geeft u ze wederom een applaus want hier zijn Lammert en Dennis met</a:t>
            </a:r>
          </a:p>
          <a:p>
            <a:pPr marL="0" lvl="0" indent="0" rtl="0">
              <a:buNone/>
            </a:pPr>
            <a:r>
              <a:rPr lang="nl-NL" dirty="0"/>
              <a:t>Het laatste rondje!!</a:t>
            </a:r>
          </a:p>
        </p:txBody>
      </p:sp>
    </p:spTree>
    <p:extLst>
      <p:ext uri="{BB962C8B-B14F-4D97-AF65-F5344CB8AC3E}">
        <p14:creationId xmlns:p14="http://schemas.microsoft.com/office/powerpoint/2010/main" val="1226999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Slot van de avond</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Dit was het dan! </a:t>
            </a:r>
          </a:p>
          <a:p>
            <a:pPr marL="0" lvl="0" indent="0" rtl="0">
              <a:buNone/>
            </a:pPr>
            <a:r>
              <a:rPr lang="nl-NL" dirty="0"/>
              <a:t>Geeft u de derde band bestaat uit:</a:t>
            </a:r>
          </a:p>
          <a:p>
            <a:pPr marL="0" lvl="0" indent="0" rtl="0">
              <a:buNone/>
            </a:pPr>
            <a:r>
              <a:rPr lang="nl-NL" dirty="0"/>
              <a:t>Marten 		Drums</a:t>
            </a:r>
          </a:p>
          <a:p>
            <a:pPr marL="0" lvl="0" indent="0" rtl="0">
              <a:buNone/>
            </a:pPr>
            <a:r>
              <a:rPr lang="nl-NL" dirty="0"/>
              <a:t>Henk M 		Toetsen</a:t>
            </a:r>
          </a:p>
          <a:p>
            <a:pPr marL="0" lvl="0" indent="0" rtl="0">
              <a:buNone/>
            </a:pPr>
            <a:r>
              <a:rPr lang="nl-NL" dirty="0"/>
              <a:t>Lammert 	Bas en Gitaar	</a:t>
            </a:r>
          </a:p>
          <a:p>
            <a:pPr marL="0" lvl="0" indent="0" rtl="0">
              <a:buNone/>
            </a:pPr>
            <a:r>
              <a:rPr lang="nl-NL" dirty="0"/>
              <a:t>Nog een enorm applaus!</a:t>
            </a:r>
          </a:p>
          <a:p>
            <a:pPr marL="0" lvl="0" indent="0" rtl="0">
              <a:buNone/>
            </a:pPr>
            <a:r>
              <a:rPr lang="nl-NL" dirty="0"/>
              <a:t>Interview kort met Henk…</a:t>
            </a:r>
          </a:p>
          <a:p>
            <a:pPr marL="0" lvl="0" indent="0" rtl="0">
              <a:buNone/>
            </a:pPr>
            <a:endParaRPr lang="nl-NL" dirty="0"/>
          </a:p>
          <a:p>
            <a:pPr marL="0" lvl="0" indent="0" rtl="0">
              <a:buNone/>
            </a:pPr>
            <a:endParaRPr lang="nl-NL" dirty="0"/>
          </a:p>
        </p:txBody>
      </p:sp>
    </p:spTree>
    <p:extLst>
      <p:ext uri="{BB962C8B-B14F-4D97-AF65-F5344CB8AC3E}">
        <p14:creationId xmlns:p14="http://schemas.microsoft.com/office/powerpoint/2010/main" val="2808814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Sessie 1 (20.00 uur)</a:t>
            </a:r>
          </a:p>
        </p:txBody>
      </p:sp>
      <p:sp>
        <p:nvSpPr>
          <p:cNvPr id="14" name="Tijdelijke aanduiding voor inhoud 13"/>
          <p:cNvSpPr>
            <a:spLocks noGrp="1"/>
          </p:cNvSpPr>
          <p:nvPr>
            <p:ph idx="1"/>
          </p:nvPr>
        </p:nvSpPr>
        <p:spPr/>
        <p:txBody>
          <a:bodyPr rtlCol="0">
            <a:normAutofit/>
          </a:bodyPr>
          <a:lstStyle/>
          <a:p>
            <a:pPr lvl="0" rtl="0"/>
            <a:r>
              <a:rPr lang="nl-NL" dirty="0"/>
              <a:t>Band: 	Henk M		Toetsen</a:t>
            </a:r>
          </a:p>
          <a:p>
            <a:pPr marL="0" lvl="0" indent="0" rtl="0">
              <a:buNone/>
            </a:pPr>
            <a:r>
              <a:rPr lang="nl-NL" dirty="0"/>
              <a:t>		Siegfried		</a:t>
            </a:r>
            <a:r>
              <a:rPr lang="nl-NL" dirty="0" err="1"/>
              <a:t>Guitaar</a:t>
            </a:r>
            <a:endParaRPr lang="nl-NL" dirty="0"/>
          </a:p>
          <a:p>
            <a:pPr marL="0" lvl="0" indent="0" rtl="0">
              <a:buNone/>
            </a:pPr>
            <a:r>
              <a:rPr lang="nl-NL" dirty="0"/>
              <a:t>		Cor			Bas</a:t>
            </a:r>
          </a:p>
          <a:p>
            <a:pPr marL="0" lvl="0" indent="0" rtl="0">
              <a:buNone/>
            </a:pPr>
            <a:r>
              <a:rPr lang="nl-NL" dirty="0"/>
              <a:t>		Dick			Drums</a:t>
            </a:r>
          </a:p>
          <a:p>
            <a:pPr marL="0" lvl="0" indent="0" rtl="0">
              <a:buNone/>
            </a:pPr>
            <a:endParaRPr lang="nl-NL" dirty="0"/>
          </a:p>
          <a:p>
            <a:pPr marL="0" lvl="0" indent="0" rtl="0">
              <a:buNone/>
            </a:pPr>
            <a:r>
              <a:rPr lang="nl-NL" dirty="0"/>
              <a:t>In totaal zullen we in dit blok 4 nummers ten gehore brengen waarin het Nederlandse lied hoogtij viert. Het thema van de avond is “Smartlappen” wat door een keur aan artiesten wordt vertolkt… Deze eerste sessie zal, wanneer alles goed gaat, een dikke 20 minuten duren waarna we ons te goed gaan doen aan de versnaperingen die vandaag aan de bar verkrijgbaar zijn…</a:t>
            </a:r>
          </a:p>
        </p:txBody>
      </p:sp>
    </p:spTree>
    <p:extLst>
      <p:ext uri="{BB962C8B-B14F-4D97-AF65-F5344CB8AC3E}">
        <p14:creationId xmlns:p14="http://schemas.microsoft.com/office/powerpoint/2010/main" val="1905250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1</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Het koor “Met het deksel op de pan”</a:t>
            </a:r>
          </a:p>
          <a:p>
            <a:pPr marL="0" lvl="0" indent="0" rtl="0">
              <a:buNone/>
            </a:pPr>
            <a:r>
              <a:rPr lang="nl-NL" dirty="0"/>
              <a:t>Wie kent het koor niet…</a:t>
            </a:r>
          </a:p>
          <a:p>
            <a:pPr marL="0" lvl="0" indent="0" rtl="0">
              <a:buNone/>
            </a:pPr>
            <a:r>
              <a:rPr lang="nl-NL" dirty="0"/>
              <a:t>Een koor wat ons met een heuse medley gaat vermaken en die vanavond de spits gaat afbijten.</a:t>
            </a:r>
          </a:p>
          <a:p>
            <a:pPr marL="0" lvl="0" indent="0" rtl="0">
              <a:buNone/>
            </a:pPr>
            <a:r>
              <a:rPr lang="nl-NL" dirty="0"/>
              <a:t>Ze zingen echte klassiekers van klassieke artiesten te weten; Ben Cramer, Zangeres zonder Naam, Merie Servaas en Jacques Herb. Ik laat u zelf invullen wat de namen zijn van de drie nummers. Geef de aftrappers een enorm applaus want hier is…</a:t>
            </a:r>
          </a:p>
        </p:txBody>
      </p:sp>
    </p:spTree>
    <p:extLst>
      <p:ext uri="{BB962C8B-B14F-4D97-AF65-F5344CB8AC3E}">
        <p14:creationId xmlns:p14="http://schemas.microsoft.com/office/powerpoint/2010/main" val="2863952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2</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In het volgende nummer wordt een nummer vertolkt van André Hazes. We zullen daar op deze avond nog wel vaker over horen.</a:t>
            </a:r>
          </a:p>
          <a:p>
            <a:pPr marL="0" lvl="0" indent="0" rtl="0">
              <a:buNone/>
            </a:pPr>
            <a:r>
              <a:rPr lang="nl-NL" dirty="0"/>
              <a:t>Het is een lied wat Hazes samen met Paul de Leeuw in 1992 heeft uitgebracht maar wat in Nederland groot is geworden door Willy Alberti en Johnny Jordaan. Toch is het nummer vertaald uit het Engels en kent zijn oorsprong in een lied wat uitgebracht is in 1897 en wat geschreven is door een Domineesvrouw Jessie Brown. De oorspronkelijke titel? “</a:t>
            </a:r>
            <a:r>
              <a:rPr lang="nl-NL" dirty="0" err="1"/>
              <a:t>Beautiful</a:t>
            </a:r>
            <a:r>
              <a:rPr lang="nl-NL" dirty="0"/>
              <a:t> </a:t>
            </a:r>
            <a:r>
              <a:rPr lang="nl-NL" dirty="0" err="1"/>
              <a:t>isle</a:t>
            </a:r>
            <a:r>
              <a:rPr lang="nl-NL" dirty="0"/>
              <a:t> of </a:t>
            </a:r>
            <a:r>
              <a:rPr lang="nl-NL" dirty="0" err="1"/>
              <a:t>somewhere</a:t>
            </a:r>
            <a:r>
              <a:rPr lang="nl-NL" dirty="0"/>
              <a:t>”.</a:t>
            </a:r>
          </a:p>
          <a:p>
            <a:pPr marL="0" lvl="0" indent="0" rtl="0">
              <a:buNone/>
            </a:pPr>
            <a:r>
              <a:rPr lang="nl-NL" dirty="0"/>
              <a:t>Laten we snel luisteren naar het nummer wat Geert voor ons gaat zingen: Droomland!!!</a:t>
            </a:r>
          </a:p>
        </p:txBody>
      </p:sp>
    </p:spTree>
    <p:extLst>
      <p:ext uri="{BB962C8B-B14F-4D97-AF65-F5344CB8AC3E}">
        <p14:creationId xmlns:p14="http://schemas.microsoft.com/office/powerpoint/2010/main" val="193915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3</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Voor het volgende optreden hebben we kosten nog moeite gespaard. Helemaal overgekomen </a:t>
            </a:r>
            <a:r>
              <a:rPr lang="nl-NL" dirty="0" err="1"/>
              <a:t>from</a:t>
            </a:r>
            <a:r>
              <a:rPr lang="nl-NL" dirty="0"/>
              <a:t> </a:t>
            </a:r>
            <a:r>
              <a:rPr lang="nl-NL" dirty="0" err="1"/>
              <a:t>Tinga</a:t>
            </a:r>
            <a:r>
              <a:rPr lang="nl-NL" dirty="0"/>
              <a:t> City </a:t>
            </a:r>
            <a:r>
              <a:rPr lang="nl-NL" dirty="0" err="1"/>
              <a:t>all</a:t>
            </a:r>
            <a:r>
              <a:rPr lang="nl-NL" dirty="0"/>
              <a:t> over </a:t>
            </a:r>
            <a:r>
              <a:rPr lang="nl-NL" dirty="0" err="1"/>
              <a:t>it</a:t>
            </a:r>
            <a:r>
              <a:rPr lang="nl-NL" dirty="0"/>
              <a:t> Kronkelpaadje on </a:t>
            </a:r>
            <a:r>
              <a:rPr lang="nl-NL" dirty="0" err="1"/>
              <a:t>the</a:t>
            </a:r>
            <a:r>
              <a:rPr lang="nl-NL" dirty="0"/>
              <a:t> bike… Hij </a:t>
            </a:r>
            <a:r>
              <a:rPr lang="nl-NL" dirty="0" err="1"/>
              <a:t>will</a:t>
            </a:r>
            <a:r>
              <a:rPr lang="nl-NL" dirty="0"/>
              <a:t> </a:t>
            </a:r>
            <a:r>
              <a:rPr lang="nl-NL" dirty="0" err="1"/>
              <a:t>for</a:t>
            </a:r>
            <a:r>
              <a:rPr lang="nl-NL" dirty="0"/>
              <a:t> </a:t>
            </a:r>
            <a:r>
              <a:rPr lang="nl-NL" dirty="0" err="1"/>
              <a:t>us</a:t>
            </a:r>
            <a:r>
              <a:rPr lang="nl-NL" dirty="0"/>
              <a:t> </a:t>
            </a:r>
            <a:r>
              <a:rPr lang="nl-NL" dirty="0" err="1"/>
              <a:t>singen</a:t>
            </a:r>
            <a:r>
              <a:rPr lang="nl-NL" dirty="0"/>
              <a:t> a </a:t>
            </a:r>
            <a:r>
              <a:rPr lang="nl-NL" dirty="0" err="1"/>
              <a:t>number</a:t>
            </a:r>
            <a:r>
              <a:rPr lang="nl-NL" dirty="0"/>
              <a:t> van Hazes </a:t>
            </a:r>
            <a:r>
              <a:rPr lang="nl-NL" dirty="0" err="1"/>
              <a:t>also</a:t>
            </a:r>
            <a:r>
              <a:rPr lang="nl-NL" dirty="0"/>
              <a:t> Gif </a:t>
            </a:r>
            <a:r>
              <a:rPr lang="nl-NL" dirty="0" err="1"/>
              <a:t>him</a:t>
            </a:r>
            <a:r>
              <a:rPr lang="nl-NL" dirty="0"/>
              <a:t> a big applaus: Mister Hank </a:t>
            </a:r>
            <a:r>
              <a:rPr lang="nl-NL" dirty="0" err="1"/>
              <a:t>DobbleYou</a:t>
            </a:r>
            <a:r>
              <a:rPr lang="nl-NL" dirty="0"/>
              <a:t> wit a Hazes medley!</a:t>
            </a:r>
          </a:p>
          <a:p>
            <a:pPr marL="0" lvl="0" indent="0" rtl="0">
              <a:buNone/>
            </a:pPr>
            <a:endParaRPr lang="nl-NL" dirty="0"/>
          </a:p>
          <a:p>
            <a:pPr marL="0" lvl="0" indent="0" rtl="0">
              <a:buNone/>
            </a:pPr>
            <a:r>
              <a:rPr lang="nl-NL" dirty="0"/>
              <a:t>Misschien na afloop een kort interviewtje…</a:t>
            </a:r>
          </a:p>
        </p:txBody>
      </p:sp>
    </p:spTree>
    <p:extLst>
      <p:ext uri="{BB962C8B-B14F-4D97-AF65-F5344CB8AC3E}">
        <p14:creationId xmlns:p14="http://schemas.microsoft.com/office/powerpoint/2010/main" val="3886995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Optreden 4</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Wim Kersten schreef een nummer over het alledaagse leven in Amsterdam. In 1975 bracht Johnny Kraaykamp het nummer uit gevolgd door Manke Nelis. </a:t>
            </a:r>
          </a:p>
          <a:p>
            <a:pPr marL="0" lvl="0" indent="0" rtl="0">
              <a:buNone/>
            </a:pPr>
            <a:endParaRPr lang="nl-NL" dirty="0"/>
          </a:p>
          <a:p>
            <a:pPr marL="0" lvl="0" indent="0" rtl="0">
              <a:buNone/>
            </a:pPr>
            <a:r>
              <a:rPr lang="nl-NL" dirty="0"/>
              <a:t>In 2016 bewerkte Kees Prins het nummer om de overleden Johan Cruijff te eren. Vandaag beluisteren wij het nummer hier op de bühne. Mensen mag ik uw applaus voor de zanger die het nummer: “Er is een Amsterdammer dood gegaan”; hier is Bob!</a:t>
            </a:r>
          </a:p>
        </p:txBody>
      </p:sp>
    </p:spTree>
    <p:extLst>
      <p:ext uri="{BB962C8B-B14F-4D97-AF65-F5344CB8AC3E}">
        <p14:creationId xmlns:p14="http://schemas.microsoft.com/office/powerpoint/2010/main" val="2968398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Pauze</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We zijn aan het eind gekomen van dit blok. Om 20.45 uur gaan we verder.</a:t>
            </a:r>
          </a:p>
          <a:p>
            <a:pPr marL="0" lvl="0" indent="0" rtl="0">
              <a:buNone/>
            </a:pPr>
            <a:r>
              <a:rPr lang="nl-NL" dirty="0"/>
              <a:t>Mag ik nogmaals een applaus voor de band van de eerste sessie:</a:t>
            </a:r>
          </a:p>
          <a:p>
            <a:pPr marL="0" lvl="0" indent="0" rtl="0">
              <a:buNone/>
            </a:pPr>
            <a:r>
              <a:rPr lang="nl-NL" dirty="0"/>
              <a:t>Henk, Siegfried, Cor en Dick!!!</a:t>
            </a:r>
          </a:p>
          <a:p>
            <a:pPr marL="0" lvl="0" indent="0" rtl="0">
              <a:buNone/>
            </a:pPr>
            <a:endParaRPr lang="nl-NL" dirty="0"/>
          </a:p>
          <a:p>
            <a:pPr marL="0" lvl="0" indent="0" rtl="0">
              <a:buNone/>
            </a:pPr>
            <a:r>
              <a:rPr lang="nl-NL" dirty="0"/>
              <a:t>Tot zo!</a:t>
            </a:r>
          </a:p>
        </p:txBody>
      </p:sp>
    </p:spTree>
    <p:extLst>
      <p:ext uri="{BB962C8B-B14F-4D97-AF65-F5344CB8AC3E}">
        <p14:creationId xmlns:p14="http://schemas.microsoft.com/office/powerpoint/2010/main" val="326236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Sessie 2 20.45 uur</a:t>
            </a:r>
          </a:p>
        </p:txBody>
      </p:sp>
      <p:sp>
        <p:nvSpPr>
          <p:cNvPr id="14" name="Tijdelijke aanduiding voor inhoud 13"/>
          <p:cNvSpPr>
            <a:spLocks noGrp="1"/>
          </p:cNvSpPr>
          <p:nvPr>
            <p:ph idx="1"/>
          </p:nvPr>
        </p:nvSpPr>
        <p:spPr/>
        <p:txBody>
          <a:bodyPr rtlCol="0">
            <a:normAutofit/>
          </a:bodyPr>
          <a:lstStyle/>
          <a:p>
            <a:pPr marL="0" lvl="0" indent="0" rtl="0">
              <a:buNone/>
            </a:pPr>
            <a:r>
              <a:rPr lang="nl-NL" dirty="0"/>
              <a:t>Welkom terug! Graag stel ik de band voor:</a:t>
            </a:r>
          </a:p>
          <a:p>
            <a:pPr marL="0" lvl="0" indent="0" rtl="0">
              <a:buNone/>
            </a:pPr>
            <a:r>
              <a:rPr lang="nl-NL" dirty="0"/>
              <a:t>Henk M 	Toetsen</a:t>
            </a:r>
          </a:p>
          <a:p>
            <a:pPr marL="0" lvl="0" indent="0" rtl="0">
              <a:buNone/>
            </a:pPr>
            <a:r>
              <a:rPr lang="nl-NL" dirty="0"/>
              <a:t>Jan Bons 	Drums</a:t>
            </a:r>
          </a:p>
          <a:p>
            <a:pPr marL="0" lvl="0" indent="0" rtl="0">
              <a:buNone/>
            </a:pPr>
            <a:r>
              <a:rPr lang="nl-NL" dirty="0"/>
              <a:t>Henk W	Bas</a:t>
            </a:r>
          </a:p>
          <a:p>
            <a:pPr marL="0" lvl="0" indent="0" rtl="0">
              <a:buNone/>
            </a:pPr>
            <a:r>
              <a:rPr lang="nl-NL" dirty="0"/>
              <a:t>Arie Faas	</a:t>
            </a:r>
            <a:r>
              <a:rPr lang="nl-NL" dirty="0" err="1"/>
              <a:t>Guitaar</a:t>
            </a:r>
            <a:endParaRPr lang="nl-NL" dirty="0"/>
          </a:p>
          <a:p>
            <a:pPr marL="0" lvl="0" indent="0" rtl="0">
              <a:buNone/>
            </a:pPr>
            <a:endParaRPr lang="nl-NL" dirty="0"/>
          </a:p>
          <a:p>
            <a:pPr marL="0" lvl="0" indent="0" rtl="0">
              <a:buNone/>
            </a:pPr>
            <a:r>
              <a:rPr lang="nl-NL" dirty="0"/>
              <a:t>Deze midden-sessie levert ook weer een keur aan artiesten en duurt ongeveer 45 minuten. Veel plezier!</a:t>
            </a:r>
          </a:p>
          <a:p>
            <a:pPr marL="0" lvl="0" indent="0" rtl="0">
              <a:buNone/>
            </a:pPr>
            <a:endParaRPr lang="nl-NL" dirty="0"/>
          </a:p>
        </p:txBody>
      </p:sp>
    </p:spTree>
    <p:extLst>
      <p:ext uri="{BB962C8B-B14F-4D97-AF65-F5344CB8AC3E}">
        <p14:creationId xmlns:p14="http://schemas.microsoft.com/office/powerpoint/2010/main" val="4120465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rugblik">
  <a:themeElements>
    <a:clrScheme name="Terugblik">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name="Office-thema">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495</TotalTime>
  <Words>2234</Words>
  <Application>Microsoft Office PowerPoint</Application>
  <PresentationFormat>Breedbeeld</PresentationFormat>
  <Paragraphs>167</Paragraphs>
  <Slides>25</Slides>
  <Notes>25</Notes>
  <HiddenSlides>0</HiddenSlides>
  <MMClips>0</MMClips>
  <ScaleCrop>false</ScaleCrop>
  <HeadingPairs>
    <vt:vector size="4" baseType="variant">
      <vt:variant>
        <vt:lpstr>Thema</vt:lpstr>
      </vt:variant>
      <vt:variant>
        <vt:i4>2</vt:i4>
      </vt:variant>
      <vt:variant>
        <vt:lpstr>Diatitels</vt:lpstr>
      </vt:variant>
      <vt:variant>
        <vt:i4>25</vt:i4>
      </vt:variant>
    </vt:vector>
  </HeadingPairs>
  <TitlesOfParts>
    <vt:vector size="27" baseType="lpstr">
      <vt:lpstr>Kantoorthema</vt:lpstr>
      <vt:lpstr>Terugblik</vt:lpstr>
      <vt:lpstr>Smartlappenavond</vt:lpstr>
      <vt:lpstr>Welkom</vt:lpstr>
      <vt:lpstr>Sessie 1 (20.00 uur)</vt:lpstr>
      <vt:lpstr>Optreden 1</vt:lpstr>
      <vt:lpstr>Optreden 2</vt:lpstr>
      <vt:lpstr>Optreden 3</vt:lpstr>
      <vt:lpstr>Optreden 4</vt:lpstr>
      <vt:lpstr>Pauze</vt:lpstr>
      <vt:lpstr>Sessie 2 20.45 uur</vt:lpstr>
      <vt:lpstr>Optreden 1</vt:lpstr>
      <vt:lpstr>Optreden 2</vt:lpstr>
      <vt:lpstr>Optreden 3</vt:lpstr>
      <vt:lpstr>Optreden 4</vt:lpstr>
      <vt:lpstr>Optreden 5</vt:lpstr>
      <vt:lpstr>Optreden 6</vt:lpstr>
      <vt:lpstr>Optreden 7</vt:lpstr>
      <vt:lpstr>Pauze</vt:lpstr>
      <vt:lpstr>Sessie 3 21.50uur</vt:lpstr>
      <vt:lpstr>Optreden 1</vt:lpstr>
      <vt:lpstr>Optreden 2</vt:lpstr>
      <vt:lpstr>Optreden 3</vt:lpstr>
      <vt:lpstr>Optreden 4</vt:lpstr>
      <vt:lpstr>Optreden 5</vt:lpstr>
      <vt:lpstr>Optreden 6</vt:lpstr>
      <vt:lpstr>Slot van de avond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Smartlappenavond</dc:title>
  <dc:creator>Paul Clement</dc:creator>
  <cp:lastModifiedBy>Paul Clement</cp:lastModifiedBy>
  <cp:revision>2</cp:revision>
  <dcterms:created xsi:type="dcterms:W3CDTF">2022-11-16T10:42:10Z</dcterms:created>
  <dcterms:modified xsi:type="dcterms:W3CDTF">2022-11-26T04:41:40Z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74067200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